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9" r:id="rId3"/>
    <p:sldId id="256" r:id="rId4"/>
    <p:sldId id="257" r:id="rId5"/>
    <p:sldId id="258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255" autoAdjust="0"/>
    <p:restoredTop sz="86437" autoAdjust="0"/>
  </p:normalViewPr>
  <p:slideViewPr>
    <p:cSldViewPr>
      <p:cViewPr varScale="1">
        <p:scale>
          <a:sx n="116" d="100"/>
          <a:sy n="116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624130.vk.me/v624130320/1d8fe/AYK3oFEcTM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429552" cy="60722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ttp://lilitochka.ru/uploads/0009/61/87/147357-1-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1787" y="142852"/>
            <a:ext cx="5940425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4.bp.blogspot.com/-1cBs36Gv95c/TlFaFpx6fWI/AAAAAAAAIpQ/ZckHr4qvgHs/s1600/Pak_Baba_Fareed_with_disciples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14290"/>
            <a:ext cx="800105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3" dur="123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4" dur="123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6" dur="123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357430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Зонд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кӕм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и,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ӕрхъуыды дӕр уым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 и                 (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Кочысаты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Розӕйы пьесӕ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Гӕды лӕг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,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кӕнӕ нӕ пъырыстыф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сӕрра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-мӕ гӕсгӕ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).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107154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Зондджын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амондджын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ӕнӕзонд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ӕнамонд»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amdzavga.ru/cache/a/2/3/d/f/a23df48f4ec5d0215f8e3dd2cb43b1b46e80253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5643602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429388" y="2571744"/>
            <a:ext cx="18573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Кочысаты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Розӕ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1888-1910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14348" y="714356"/>
            <a:ext cx="5286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Дзырдуатон-фразеологион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куыст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00174"/>
            <a:ext cx="21643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æргъæу чырын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786050" y="1500174"/>
            <a:ext cx="56436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- 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рæсугъд, аив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чырын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143116"/>
            <a:ext cx="150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грустæ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000232" y="2143116"/>
            <a:ext cx="6429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- 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капеччытæ, æхцатæ афтæ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хоны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Мызылон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786058"/>
            <a:ext cx="10177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latin typeface="Monotype Corsiva" pitchFamily="66" charset="0"/>
              </a:rPr>
              <a:t>дари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714480" y="2786058"/>
            <a:ext cx="37861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зæлдаг хъуымац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429000"/>
            <a:ext cx="1088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къулер</a:t>
            </a:r>
            <a:endParaRPr lang="ru-RU" sz="2800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3429000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latin typeface="Monotype Corsiva" pitchFamily="66" charset="0"/>
              </a:rPr>
              <a:t>-    </a:t>
            </a:r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хицау</a:t>
            </a:r>
            <a:r>
              <a:rPr lang="ru-RU" sz="2800" i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рарвит-барвит</a:t>
            </a:r>
            <a:r>
              <a:rPr lang="ru-RU" sz="2800" i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кæнынæн кæй дардта</a:t>
            </a:r>
            <a:r>
              <a:rPr lang="ru-RU" sz="2800" i="1" dirty="0" smtClean="0">
                <a:solidFill>
                  <a:schemeClr val="bg1"/>
                </a:solidFill>
                <a:latin typeface="Monotype Corsiva" pitchFamily="66" charset="0"/>
              </a:rPr>
              <a:t>, </a:t>
            </a:r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ахæм адæймаг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4357694"/>
            <a:ext cx="2223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комдзог</a:t>
            </a:r>
            <a:r>
              <a:rPr lang="ru-RU" sz="2800" i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цæуын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928926" y="4357694"/>
            <a:ext cx="60007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- 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дзырдтæ хæсссын, искæуыл æвзаг кæнын, гадзрахатæй цæуын.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5500702"/>
            <a:ext cx="1891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err="1" smtClean="0">
                <a:solidFill>
                  <a:schemeClr val="bg1"/>
                </a:solidFill>
                <a:latin typeface="Monotype Corsiva" pitchFamily="66" charset="0"/>
              </a:rPr>
              <a:t>пъырыстыф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2928926" y="5500702"/>
            <a:ext cx="58579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-  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адæммæ æвæрд лæг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пристав-приставленный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7650" grpId="0"/>
      <p:bldP spid="5" grpId="0"/>
      <p:bldP spid="27651" grpId="0"/>
      <p:bldP spid="7" grpId="0"/>
      <p:bldP spid="27652" grpId="0"/>
      <p:bldP spid="9" grpId="0"/>
      <p:bldP spid="10" grpId="0"/>
      <p:bldP spid="11" grpId="0"/>
      <p:bldP spid="27653" grpId="0"/>
      <p:bldP spid="13" grpId="0"/>
      <p:bldP spid="276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42910" y="785794"/>
            <a:ext cx="821537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1.Рухс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цы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талынг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къуымтæм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не '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ххæссы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уырдæм дæр ныккæсы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зонд.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2.Рæдыдыл басæттынæн дæр хъару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хъæуы.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Æрхъуыдыйы бын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–сой.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4.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Хæссинагæн-йæ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рог,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зондæн-йæ уæззау.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Тых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зондæн-лæгъстæйаг.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6. Зонд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кæм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и,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æрхъуыды дæр уым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857232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1.Цы </a:t>
            </a:r>
            <a:r>
              <a:rPr lang="ru-RU" sz="2800" dirty="0" err="1" smtClean="0"/>
              <a:t>базыдтам</a:t>
            </a:r>
            <a:r>
              <a:rPr lang="ru-RU" sz="2800" dirty="0" smtClean="0"/>
              <a:t> </a:t>
            </a:r>
            <a:r>
              <a:rPr lang="ru-RU" sz="2800" dirty="0" err="1" smtClean="0"/>
              <a:t>ногӕй нӕ урочы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643050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2.Уӕ зӕрдӕмӕ фӕцыд ӕви нӕ?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428868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3.Пъесӕйы архайджытӕй уӕ зӕрдӕмӕ чи</a:t>
            </a:r>
            <a:r>
              <a:rPr lang="ru-RU" sz="2800" dirty="0" smtClean="0"/>
              <a:t> </a:t>
            </a:r>
            <a:r>
              <a:rPr lang="ru-RU" sz="2800" dirty="0" err="1" smtClean="0"/>
              <a:t>фӕцыд?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3643314"/>
            <a:ext cx="75724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4. </a:t>
            </a:r>
            <a:r>
              <a:rPr lang="ru-RU" sz="2800" dirty="0" err="1" smtClean="0"/>
              <a:t>Чи</a:t>
            </a:r>
            <a:r>
              <a:rPr lang="ru-RU" sz="2800" dirty="0" smtClean="0"/>
              <a:t> у се῾</a:t>
            </a:r>
            <a:r>
              <a:rPr lang="ru-RU" sz="2800" dirty="0" err="1" smtClean="0"/>
              <a:t>ппӕтӕй зондджындӕр ацы</a:t>
            </a:r>
            <a:r>
              <a:rPr lang="ru-RU" sz="2800" dirty="0" smtClean="0"/>
              <a:t> </a:t>
            </a:r>
            <a:r>
              <a:rPr lang="ru-RU" sz="2800" dirty="0" err="1" smtClean="0"/>
              <a:t>пъесӕйы архайджытӕй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5000636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5. </a:t>
            </a:r>
            <a:r>
              <a:rPr lang="ru-RU" sz="2800" dirty="0" err="1" smtClean="0"/>
              <a:t>Характеристикӕтӕ раттӕм персонажтӕн.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143116"/>
            <a:ext cx="17529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Умархан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1428736"/>
            <a:ext cx="1637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зондджын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1428736"/>
            <a:ext cx="2437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ӕрхъуыдыджын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28992" y="2285992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Сайы</a:t>
            </a:r>
            <a:r>
              <a:rPr lang="ru-RU" sz="2400" dirty="0" smtClean="0"/>
              <a:t> , </a:t>
            </a:r>
            <a:r>
              <a:rPr lang="ru-RU" sz="2400" dirty="0" err="1" smtClean="0"/>
              <a:t>архайы</a:t>
            </a:r>
            <a:r>
              <a:rPr lang="ru-RU" sz="2400" dirty="0" smtClean="0"/>
              <a:t>, </a:t>
            </a:r>
            <a:r>
              <a:rPr lang="ru-RU" sz="2400" dirty="0" err="1" smtClean="0"/>
              <a:t>уӕлахиз кӕны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071538" y="3105835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Зондджын</a:t>
            </a:r>
            <a:r>
              <a:rPr lang="ru-RU" sz="2400" dirty="0" smtClean="0"/>
              <a:t> </a:t>
            </a:r>
            <a:r>
              <a:rPr lang="ru-RU" sz="2400" dirty="0" err="1" smtClean="0"/>
              <a:t>адӕймаг кӕддӕриддӕр уӕлахиз кӕны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4572008"/>
            <a:ext cx="77153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6.Худæг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иумæйаг уавæр дæр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худæг сты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пьесæйæн йæ архайджытæ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стæй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се '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взаг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æмæ сæ митæ дæр.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642918"/>
            <a:ext cx="3012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1.Умархан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сайы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йæ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усы.</a:t>
            </a:r>
            <a:endParaRPr lang="ru-RU" sz="2400" dirty="0" smtClean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14422"/>
            <a:ext cx="4346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.2.Мызылон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æмæ Къомианы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ныхас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714488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3.Пъырыстыф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дæр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худæг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(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нымайы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йæхи зондджыныл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афтæмæй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та у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æдылы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).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714620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4.Персонажты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æвзаг 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конд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æлгъыстытæй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. Мах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худæм ницæйаг адæймæгты гуымиры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ныхæстыл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lang="ru-RU" sz="2400" dirty="0" smtClean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714752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5.Пъырыстыф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уырыссаг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æвзагыл дзуры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+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ирон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персонажты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реакци+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тæлмацгæнæджы амцæф-уымцæф ныхæстæ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lang="ru-RU" sz="2400" dirty="0" smtClean="0"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10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3" grpId="0"/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148</TotalTime>
  <Words>258</Words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2015-11-12T20:48:42Z</dcterms:created>
  <dcterms:modified xsi:type="dcterms:W3CDTF">2015-11-23T21:52:07Z</dcterms:modified>
</cp:coreProperties>
</file>