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769662"/>
            <a:ext cx="74888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Чидœр Сау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денджызœй Цъœх денджызмœ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092280" y="764704"/>
            <a:ext cx="2160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хъœр кодта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4290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Чидœр бирœгъы мардыл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412776"/>
            <a:ext cx="2267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кœугœ кодта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88840"/>
            <a:ext cx="49219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Уый</a:t>
            </a:r>
            <a:r>
              <a:rPr lang="ru-RU" sz="2800" dirty="0" smtClean="0"/>
              <a:t> </a:t>
            </a:r>
            <a:r>
              <a:rPr lang="ru-RU" sz="2800" dirty="0" err="1" smtClean="0"/>
              <a:t>дын</a:t>
            </a:r>
            <a:r>
              <a:rPr lang="ru-RU" sz="2800" dirty="0" smtClean="0"/>
              <a:t> </a:t>
            </a:r>
            <a:r>
              <a:rPr lang="ru-RU" sz="2800" dirty="0" err="1" smtClean="0"/>
              <a:t>дœ хœйрœджы </a:t>
            </a:r>
            <a:r>
              <a:rPr lang="ru-RU" sz="2800" dirty="0" smtClean="0"/>
              <a:t>ном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988840"/>
            <a:ext cx="3074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зœгъын кœндзœн.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492896"/>
            <a:ext cx="3145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Гино</a:t>
            </a:r>
            <a:r>
              <a:rPr lang="ru-RU" sz="2800" dirty="0" smtClean="0"/>
              <a:t> </a:t>
            </a:r>
            <a:r>
              <a:rPr lang="ru-RU" sz="2800" dirty="0" err="1" smtClean="0"/>
              <a:t>аргъœуттœм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492896"/>
            <a:ext cx="21425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дœсны уыд</a:t>
            </a:r>
            <a:r>
              <a:rPr lang="ru-RU" sz="2800" dirty="0" smtClean="0"/>
              <a:t>,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2492896"/>
            <a:ext cx="888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Гино</a:t>
            </a:r>
            <a:endParaRPr lang="ru-RU" sz="28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940152" y="2523673"/>
            <a:ext cx="3384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аргъœуттœ кœны.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068960"/>
            <a:ext cx="7263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Хорз</a:t>
            </a:r>
            <a:r>
              <a:rPr lang="ru-RU" sz="2800" dirty="0" smtClean="0"/>
              <a:t> </a:t>
            </a:r>
            <a:r>
              <a:rPr lang="ru-RU" sz="2800" dirty="0" err="1" smtClean="0"/>
              <a:t>хœлœрттœн сœ маст</a:t>
            </a:r>
            <a:r>
              <a:rPr lang="ru-RU" sz="2800" dirty="0" smtClean="0"/>
              <a:t> </a:t>
            </a:r>
            <a:r>
              <a:rPr lang="ru-RU" sz="2800" dirty="0" err="1" smtClean="0"/>
              <a:t>дœр, сœ цин</a:t>
            </a:r>
            <a:r>
              <a:rPr lang="ru-RU" sz="2800" dirty="0" smtClean="0"/>
              <a:t> </a:t>
            </a:r>
            <a:r>
              <a:rPr lang="ru-RU" sz="2800" dirty="0" err="1" smtClean="0"/>
              <a:t>дœр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164288" y="3094801"/>
            <a:ext cx="8995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645024"/>
            <a:ext cx="957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err="1" smtClean="0"/>
              <a:t>Лœг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3645024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хъуыдыты</a:t>
            </a:r>
            <a:r>
              <a:rPr lang="ru-RU" sz="2800" dirty="0" smtClean="0"/>
              <a:t> </a:t>
            </a:r>
            <a:r>
              <a:rPr lang="ru-RU" sz="2800" dirty="0" err="1" smtClean="0"/>
              <a:t>ацыд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5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1885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Уастырджи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1641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Уастырджи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08720"/>
            <a:ext cx="324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908720"/>
            <a:ext cx="1338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Хуыцауы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908720"/>
            <a:ext cx="1495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минæвар.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908720"/>
            <a:ext cx="3239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Уый</a:t>
            </a:r>
            <a:r>
              <a:rPr lang="ru-RU" sz="2400" dirty="0" smtClean="0"/>
              <a:t> </a:t>
            </a:r>
            <a:r>
              <a:rPr lang="ru-RU" sz="2400" dirty="0" err="1" smtClean="0"/>
              <a:t>Хуыцауы</a:t>
            </a:r>
            <a:r>
              <a:rPr lang="ru-RU" sz="2400" dirty="0" smtClean="0"/>
              <a:t> </a:t>
            </a:r>
            <a:r>
              <a:rPr lang="ru-RU" sz="2400" dirty="0" err="1" smtClean="0"/>
              <a:t>фæндæй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412776"/>
            <a:ext cx="1964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сахуыр</a:t>
            </a:r>
            <a:r>
              <a:rPr lang="ru-RU" sz="2400" dirty="0" smtClean="0"/>
              <a:t> </a:t>
            </a:r>
            <a:r>
              <a:rPr lang="ru-RU" sz="2400" dirty="0" err="1" smtClean="0"/>
              <a:t>кодта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1412776"/>
            <a:ext cx="3219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адæмы алцæуыл дæр.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1412776"/>
            <a:ext cx="4140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Раджы</a:t>
            </a:r>
            <a:r>
              <a:rPr lang="ru-RU" sz="2400" dirty="0" smtClean="0"/>
              <a:t>, дам, </a:t>
            </a:r>
            <a:r>
              <a:rPr lang="ru-RU" sz="2400" dirty="0" err="1" smtClean="0"/>
              <a:t>Хуыцау</a:t>
            </a:r>
            <a:r>
              <a:rPr lang="ru-RU" sz="2400" dirty="0" smtClean="0"/>
              <a:t> </a:t>
            </a:r>
            <a:r>
              <a:rPr lang="ru-RU" sz="2400" dirty="0" err="1" smtClean="0"/>
              <a:t>адæм,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91683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уæйгуытæ æмæ хæйрæджытæ куы</a:t>
            </a:r>
            <a:r>
              <a:rPr lang="ru-RU" sz="2400" dirty="0" smtClean="0"/>
              <a:t> </a:t>
            </a:r>
            <a:r>
              <a:rPr lang="ru-RU" sz="2400" dirty="0" err="1" smtClean="0"/>
              <a:t>сфæлдыста, уæд адæмæй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348880"/>
            <a:ext cx="3251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лæмæ…дæр ничи</a:t>
            </a:r>
            <a:r>
              <a:rPr lang="ru-RU" sz="2400" dirty="0" smtClean="0"/>
              <a:t> </a:t>
            </a:r>
            <a:r>
              <a:rPr lang="ru-RU" sz="2400" dirty="0" err="1" smtClean="0"/>
              <a:t>уыд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2348880"/>
            <a:ext cx="2069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Хæйрæ…ытæ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2348880"/>
            <a:ext cx="1349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налат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2348880"/>
            <a:ext cx="1133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кæй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2348880"/>
            <a:ext cx="1565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уыдысты</a:t>
            </a:r>
            <a:r>
              <a:rPr lang="ru-RU" sz="2400" dirty="0" smtClean="0"/>
              <a:t>,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780928"/>
            <a:ext cx="3798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уый</a:t>
            </a:r>
            <a:r>
              <a:rPr lang="ru-RU" sz="2400" dirty="0" smtClean="0"/>
              <a:t> </a:t>
            </a:r>
            <a:r>
              <a:rPr lang="ru-RU" sz="2400" dirty="0" err="1" smtClean="0"/>
              <a:t>руаджы</a:t>
            </a:r>
            <a:r>
              <a:rPr lang="ru-RU" sz="2400" dirty="0" smtClean="0"/>
              <a:t> </a:t>
            </a:r>
            <a:r>
              <a:rPr lang="ru-RU" sz="2400" dirty="0" err="1" smtClean="0"/>
              <a:t>сæхи хастой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35896" y="2780928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Уæйгуытæ </a:t>
            </a:r>
            <a:r>
              <a:rPr lang="ru-RU" sz="2400" dirty="0" smtClean="0"/>
              <a:t>та 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64088" y="2780928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err="1" smtClean="0"/>
              <a:t>уыдысты</a:t>
            </a:r>
            <a:r>
              <a:rPr lang="ru-RU" sz="2400" dirty="0" smtClean="0"/>
              <a:t> </a:t>
            </a:r>
            <a:r>
              <a:rPr lang="ru-RU" sz="2400" dirty="0" err="1" smtClean="0"/>
              <a:t>тых</a:t>
            </a:r>
            <a:r>
              <a:rPr lang="ru-RU" sz="2400" dirty="0" smtClean="0"/>
              <a:t>…</a:t>
            </a:r>
            <a:r>
              <a:rPr lang="ru-RU" sz="2400" dirty="0" err="1" smtClean="0"/>
              <a:t>ын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32849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æмæ адæмæн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3284984"/>
            <a:ext cx="2119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Адæм </a:t>
            </a:r>
            <a:r>
              <a:rPr lang="ru-RU" sz="2400" dirty="0" smtClean="0"/>
              <a:t>та </a:t>
            </a:r>
            <a:r>
              <a:rPr lang="ru-RU" sz="2400" dirty="0" err="1" smtClean="0"/>
              <a:t>сæхи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339752" y="566124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16216" y="3284984"/>
            <a:ext cx="1913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хъахъ…æнын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3717032"/>
            <a:ext cx="824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дæр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3717032"/>
            <a:ext cx="1748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нæ зыдтой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3717032"/>
            <a:ext cx="4408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Уæд сæм фæзынди Уастырджи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876256" y="3717032"/>
            <a:ext cx="1493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Уый</a:t>
            </a:r>
            <a:r>
              <a:rPr lang="ru-RU" sz="2400" dirty="0" smtClean="0"/>
              <a:t> </a:t>
            </a:r>
            <a:r>
              <a:rPr lang="ru-RU" sz="2400" dirty="0" err="1" smtClean="0"/>
              <a:t>сæ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414908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err="1" smtClean="0"/>
              <a:t>сахуыр</a:t>
            </a:r>
            <a:r>
              <a:rPr lang="ru-RU" sz="2400" dirty="0" smtClean="0"/>
              <a:t> </a:t>
            </a:r>
            <a:r>
              <a:rPr lang="ru-RU" sz="2400" dirty="0" err="1" smtClean="0"/>
              <a:t>кодта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839744" y="4149080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err="1" smtClean="0"/>
              <a:t>хæцын.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4149080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уæйгуытимæ æмæ хæйрæджытимæ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4653136"/>
            <a:ext cx="8640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Афтæмæй сыл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Уастырджийы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æх…уысæй адæймаг фæуæлахиз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71600" y="2276872"/>
            <a:ext cx="6835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гъ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139952" y="2276872"/>
            <a:ext cx="5036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solidFill>
                  <a:srgbClr val="C00000"/>
                </a:solidFill>
              </a:rPr>
              <a:t>дж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092280" y="2708920"/>
            <a:ext cx="5036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solidFill>
                  <a:srgbClr val="C00000"/>
                </a:solidFill>
              </a:rPr>
              <a:t>дж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236296" y="3212976"/>
            <a:ext cx="471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C00000"/>
                </a:solidFill>
              </a:rPr>
              <a:t>хъ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139952" y="4581128"/>
            <a:ext cx="471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C00000"/>
                </a:solidFill>
              </a:rPr>
              <a:t>х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95736" y="3284984"/>
            <a:ext cx="2543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тыхмитæ кодтой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932040" y="1412776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3.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355976" y="3284984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6.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660232" y="3717032"/>
            <a:ext cx="6117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8.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  <p:bldP spid="14" grpId="0"/>
      <p:bldP spid="16" grpId="0"/>
      <p:bldP spid="19" grpId="0"/>
      <p:bldP spid="23" grpId="0"/>
      <p:bldP spid="25" grpId="0"/>
      <p:bldP spid="28" grpId="0"/>
      <p:bldP spid="29" grpId="0"/>
      <p:bldP spid="1026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820891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Абон</a:t>
            </a:r>
            <a:r>
              <a:rPr lang="ru-RU" sz="2400" dirty="0" smtClean="0"/>
              <a:t> </a:t>
            </a:r>
            <a:r>
              <a:rPr lang="en-US" sz="2400" dirty="0" smtClean="0"/>
              <a:t>œ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базыдтон</a:t>
            </a:r>
            <a:r>
              <a:rPr lang="ru-RU" sz="2400" dirty="0" smtClean="0"/>
              <a:t> ………………………………………………….. .</a:t>
            </a:r>
          </a:p>
          <a:p>
            <a:r>
              <a:rPr lang="ru-RU" sz="2400" dirty="0" smtClean="0"/>
              <a:t>М</a:t>
            </a:r>
            <a:r>
              <a:rPr lang="en-US" sz="2400" dirty="0" smtClean="0"/>
              <a:t>œ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en-US" sz="2400" dirty="0" smtClean="0"/>
              <a:t>œ</a:t>
            </a:r>
            <a:r>
              <a:rPr lang="ru-RU" sz="2400" dirty="0" err="1" smtClean="0"/>
              <a:t>рд</a:t>
            </a:r>
            <a:r>
              <a:rPr lang="en-US" sz="2400" dirty="0" smtClean="0"/>
              <a:t>œ</a:t>
            </a:r>
            <a:r>
              <a:rPr lang="ru-RU" sz="2400" dirty="0" smtClean="0"/>
              <a:t>м</a:t>
            </a:r>
            <a:r>
              <a:rPr lang="en-US" sz="2400" dirty="0" smtClean="0"/>
              <a:t>œ</a:t>
            </a:r>
            <a:r>
              <a:rPr lang="ru-RU" sz="2400" dirty="0" smtClean="0"/>
              <a:t> </a:t>
            </a:r>
            <a:r>
              <a:rPr lang="ru-RU" sz="2400" dirty="0" err="1" smtClean="0"/>
              <a:t>ф</a:t>
            </a:r>
            <a:r>
              <a:rPr lang="en-US" sz="2400" dirty="0" smtClean="0"/>
              <a:t>œ</a:t>
            </a:r>
            <a:r>
              <a:rPr lang="ru-RU" sz="2400" dirty="0" err="1" smtClean="0"/>
              <a:t>цыд</a:t>
            </a:r>
            <a:r>
              <a:rPr lang="ru-RU" sz="2400" dirty="0" smtClean="0"/>
              <a:t> …………………………………………… .</a:t>
            </a:r>
          </a:p>
          <a:p>
            <a:r>
              <a:rPr lang="ru-RU" sz="2400" dirty="0" err="1" smtClean="0"/>
              <a:t>Œз бамб</a:t>
            </a:r>
            <a:r>
              <a:rPr lang="en-US" sz="2400" dirty="0" smtClean="0"/>
              <a:t>œ</a:t>
            </a:r>
            <a:r>
              <a:rPr lang="ru-RU" sz="2400" dirty="0" err="1" smtClean="0"/>
              <a:t>рстон</a:t>
            </a:r>
            <a:r>
              <a:rPr lang="ru-RU" sz="2400" dirty="0" smtClean="0"/>
              <a:t> ………………………………………………. .</a:t>
            </a:r>
          </a:p>
          <a:p>
            <a:r>
              <a:rPr lang="ru-RU" sz="2400" dirty="0" smtClean="0"/>
              <a:t>М</a:t>
            </a:r>
            <a:r>
              <a:rPr lang="en-US" sz="2400" dirty="0" smtClean="0"/>
              <a:t>œ</a:t>
            </a:r>
            <a:r>
              <a:rPr lang="ru-RU" sz="2400" dirty="0" err="1" smtClean="0"/>
              <a:t>н</a:t>
            </a:r>
            <a:r>
              <a:rPr lang="en-US" sz="2400" dirty="0" smtClean="0"/>
              <a:t>œ</a:t>
            </a:r>
            <a:r>
              <a:rPr lang="ru-RU" sz="2400" dirty="0" err="1" smtClean="0"/>
              <a:t>н</a:t>
            </a:r>
            <a:r>
              <a:rPr lang="ru-RU" sz="2400" dirty="0" smtClean="0"/>
              <a:t> м</a:t>
            </a:r>
            <a:r>
              <a:rPr lang="en-US" sz="2400" dirty="0" smtClean="0"/>
              <a:t>œ</a:t>
            </a:r>
            <a:r>
              <a:rPr lang="ru-RU" sz="2400" dirty="0" smtClean="0"/>
              <a:t> бон у ………………………………………………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185</Words>
  <Application>Microsoft Office PowerPoint</Application>
  <PresentationFormat>Экран (4:3)</PresentationFormat>
  <Paragraphs>57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</dc:creator>
  <cp:lastModifiedBy>Windows User</cp:lastModifiedBy>
  <cp:revision>23</cp:revision>
  <dcterms:created xsi:type="dcterms:W3CDTF">2013-11-11T18:40:04Z</dcterms:created>
  <dcterms:modified xsi:type="dcterms:W3CDTF">2013-11-12T17:55:50Z</dcterms:modified>
</cp:coreProperties>
</file>