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0D14D28-8930-4BB9-86FE-3DA0D4D8DA2D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267B627-1632-4728-A493-CD5D91F0E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38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2ACAB16-BAB9-4E4E-B431-FEF67B92F46C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F51F29C-571D-46C0-8D03-968AC3147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143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A7250C8-FD9D-40B3-B3BC-982516F33933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F95CFE0-ADE4-416A-A840-7947C72AC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11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0574080-4830-4722-98DC-31FCD4AE7B72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45F8C96-112A-46B8-B7C5-ABC22375F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03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C11C794-0CBE-43EF-8F37-668FE946C1BF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78CDD0E-E232-4257-B832-5C63F0DED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642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68B6284-0890-480D-9C0A-1DB3215667D4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3B5BFF7-B924-4C1A-A569-5026F2932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062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1530857-23E5-4D6A-A7E1-67C061BF1301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ABB8F3C-3FF9-4C61-9420-D85AE71B6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30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930EB77-F8F5-4F28-9656-9E88211D2984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697099D-6384-43AA-9DEE-7AF0E26A9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0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1E0F2B4-ADF9-451C-A03E-3B471422D823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205D8F7-EF13-4CA4-AC50-CA101E9A9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10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7A105C5-13D4-419C-B565-A542537DEFDB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8C01FA6-A7F7-4FBF-971C-39B79DCFF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35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001E182-F820-4385-A4A6-673F9A2C05BD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DD0BB92-DE3A-420E-9EA2-D3F984E61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34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7B9867AF-D605-4568-A950-03C3BF094CF3}" type="datetimeFigureOut">
              <a:rPr lang="ru-RU"/>
              <a:pPr>
                <a:defRPr/>
              </a:pPr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DBC7832-BC65-48DF-9E29-C33BFE40E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  <a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513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t="3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3068638"/>
            <a:ext cx="77724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latin typeface="DisneyPark" pitchFamily="65" charset="-52"/>
              </a:rPr>
              <a:t>Вежливые 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DisneyPark" pitchFamily="65" charset="-52"/>
              </a:rPr>
              <a:t>слова </a:t>
            </a:r>
            <a:b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DisneyPark" pitchFamily="65" charset="-52"/>
              </a:rPr>
            </a:br>
            <a:r>
              <a:rPr lang="ru-RU" sz="2400" b="1" i="1" dirty="0" smtClean="0"/>
              <a:t>(загадки)</a:t>
            </a:r>
            <a:endParaRPr lang="ru-RU" sz="2400" i="1" dirty="0"/>
          </a:p>
        </p:txBody>
      </p:sp>
      <p:sp>
        <p:nvSpPr>
          <p:cNvPr id="583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5445125"/>
            <a:ext cx="5216525" cy="1057275"/>
          </a:xfrm>
        </p:spPr>
        <p:txBody>
          <a:bodyPr/>
          <a:lstStyle/>
          <a:p>
            <a:pPr eaLnBrk="1" hangingPunct="1"/>
            <a:endParaRPr lang="ru-RU" b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6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ъект 2"/>
          <p:cNvSpPr>
            <a:spLocks noGrp="1"/>
          </p:cNvSpPr>
          <p:nvPr>
            <p:ph idx="1"/>
          </p:nvPr>
        </p:nvSpPr>
        <p:spPr>
          <a:xfrm>
            <a:off x="827088" y="473075"/>
            <a:ext cx="7275512" cy="208915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Бык ромашек накосил</a:t>
            </a:r>
            <a:br>
              <a:rPr lang="ru-RU" smtClean="0"/>
            </a:br>
            <a:r>
              <a:rPr lang="ru-RU" smtClean="0"/>
              <a:t>И барана пригласил.</a:t>
            </a:r>
            <a:br>
              <a:rPr lang="ru-RU" smtClean="0"/>
            </a:br>
            <a:r>
              <a:rPr lang="ru-RU" smtClean="0"/>
              <a:t>Тот один съел угощенье,</a:t>
            </a:r>
            <a:br>
              <a:rPr lang="ru-RU" smtClean="0"/>
            </a:br>
            <a:r>
              <a:rPr lang="ru-RU" smtClean="0"/>
              <a:t>Но сказал: «…»</a:t>
            </a:r>
          </a:p>
        </p:txBody>
      </p:sp>
      <p:pic>
        <p:nvPicPr>
          <p:cNvPr id="67587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875" y="2562225"/>
            <a:ext cx="4248150" cy="318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88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3500438"/>
            <a:ext cx="2732088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89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510088"/>
            <a:ext cx="8713788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987675" y="2492375"/>
            <a:ext cx="4251325" cy="720725"/>
          </a:xfrm>
          <a:prstGeom prst="wedgeRoundRectCallout">
            <a:avLst>
              <a:gd name="adj1" fmla="val -2903"/>
              <a:gd name="adj2" fmla="val 2516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Прошу прощенья!</a:t>
            </a:r>
          </a:p>
        </p:txBody>
      </p:sp>
    </p:spTree>
    <p:extLst>
      <p:ext uri="{BB962C8B-B14F-4D97-AF65-F5344CB8AC3E}">
        <p14:creationId xmlns:p14="http://schemas.microsoft.com/office/powerpoint/2010/main" val="153902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Встретив зайку, ёж-сосед</a:t>
            </a:r>
            <a:br>
              <a:rPr lang="ru-RU" smtClean="0"/>
            </a:br>
            <a:r>
              <a:rPr lang="ru-RU" smtClean="0"/>
              <a:t>Говорит ему: «…»</a:t>
            </a:r>
          </a:p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  </a:t>
            </a:r>
          </a:p>
          <a:p>
            <a:pPr marL="0" indent="0" algn="ctr" eaLnBrk="1" hangingPunct="1">
              <a:buFont typeface="Arial" pitchFamily="34" charset="0"/>
              <a:buNone/>
            </a:pPr>
            <a:endParaRPr lang="ru-RU" smtClean="0"/>
          </a:p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А его сосед ушастый</a:t>
            </a:r>
            <a:br>
              <a:rPr lang="ru-RU" smtClean="0"/>
            </a:br>
            <a:r>
              <a:rPr lang="ru-RU" smtClean="0"/>
              <a:t>Отвечает: «Ёжик, …»</a:t>
            </a:r>
          </a:p>
        </p:txBody>
      </p:sp>
      <p:pic>
        <p:nvPicPr>
          <p:cNvPr id="59395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052513"/>
            <a:ext cx="188912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2" descr="http://lib3.podelise.ru/tw_files2/urls_22/4/d-3586/3586_html_11af9c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221163"/>
            <a:ext cx="17907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843213" y="2276475"/>
            <a:ext cx="3097212" cy="865188"/>
          </a:xfrm>
          <a:prstGeom prst="wedgeRoundRectCallout">
            <a:avLst>
              <a:gd name="adj1" fmla="val -69157"/>
              <a:gd name="adj2" fmla="val -48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</a:rPr>
              <a:t>Привет!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001838" y="4435475"/>
            <a:ext cx="3506787" cy="938213"/>
          </a:xfrm>
          <a:prstGeom prst="wedgeRoundRectCallout">
            <a:avLst>
              <a:gd name="adj1" fmla="val 94137"/>
              <a:gd name="adj2" fmla="val 113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</a:rPr>
              <a:t>Здравствуй!</a:t>
            </a:r>
          </a:p>
        </p:txBody>
      </p:sp>
    </p:spTree>
    <p:extLst>
      <p:ext uri="{BB962C8B-B14F-4D97-AF65-F5344CB8AC3E}">
        <p14:creationId xmlns:p14="http://schemas.microsoft.com/office/powerpoint/2010/main" val="8967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333500"/>
            <a:ext cx="8229600" cy="432117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К </a:t>
            </a:r>
            <a:r>
              <a:rPr lang="ru-RU" dirty="0" err="1"/>
              <a:t>Осьминожке</a:t>
            </a:r>
            <a:r>
              <a:rPr lang="ru-RU" dirty="0"/>
              <a:t> Камбала</a:t>
            </a:r>
            <a:br>
              <a:rPr lang="ru-RU" dirty="0"/>
            </a:br>
            <a:r>
              <a:rPr lang="ru-RU" dirty="0"/>
              <a:t>В понедельник заплыла,</a:t>
            </a:r>
            <a:br>
              <a:rPr lang="ru-RU" dirty="0"/>
            </a:br>
            <a:r>
              <a:rPr lang="ru-RU" dirty="0"/>
              <a:t>А во вторник на прощанье</a:t>
            </a:r>
            <a:br>
              <a:rPr lang="ru-RU" dirty="0"/>
            </a:br>
            <a:r>
              <a:rPr lang="ru-RU" dirty="0"/>
              <a:t>Ей сказала: «…»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4581525"/>
            <a:ext cx="2617787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0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00" y="260350"/>
            <a:ext cx="2298700" cy="218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484438" y="3429000"/>
            <a:ext cx="4248150" cy="882650"/>
          </a:xfrm>
          <a:prstGeom prst="wedgeRoundRectCallout">
            <a:avLst>
              <a:gd name="adj1" fmla="val 34605"/>
              <a:gd name="adj2" fmla="val 1566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</a:rPr>
              <a:t>До свиданья!</a:t>
            </a:r>
          </a:p>
        </p:txBody>
      </p:sp>
    </p:spTree>
    <p:extLst>
      <p:ext uri="{BB962C8B-B14F-4D97-AF65-F5344CB8AC3E}">
        <p14:creationId xmlns:p14="http://schemas.microsoft.com/office/powerpoint/2010/main" val="19757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3455987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Неуклюжий </a:t>
            </a:r>
            <a:r>
              <a:rPr lang="ru-RU" dirty="0"/>
              <a:t>песик Костик</a:t>
            </a:r>
            <a:br>
              <a:rPr lang="ru-RU" dirty="0"/>
            </a:br>
            <a:r>
              <a:rPr lang="ru-RU" dirty="0"/>
              <a:t>Мышке наступил на хвостик.</a:t>
            </a:r>
            <a:br>
              <a:rPr lang="ru-RU" dirty="0"/>
            </a:br>
            <a:r>
              <a:rPr lang="ru-RU" dirty="0"/>
              <a:t>Поругались бы они,</a:t>
            </a:r>
            <a:br>
              <a:rPr lang="ru-RU" dirty="0"/>
            </a:br>
            <a:r>
              <a:rPr lang="ru-RU" dirty="0"/>
              <a:t>Но сказал он «…»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1443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011613"/>
            <a:ext cx="1908175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4" name="Picture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167188"/>
            <a:ext cx="2449512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2947988" y="3067050"/>
            <a:ext cx="3024187" cy="828675"/>
          </a:xfrm>
          <a:prstGeom prst="wedgeRoundRectCallout">
            <a:avLst>
              <a:gd name="adj1" fmla="val -71682"/>
              <a:gd name="adj2" fmla="val 1612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</a:rPr>
              <a:t>Извини!</a:t>
            </a:r>
          </a:p>
        </p:txBody>
      </p:sp>
    </p:spTree>
    <p:extLst>
      <p:ext uri="{BB962C8B-B14F-4D97-AF65-F5344CB8AC3E}">
        <p14:creationId xmlns:p14="http://schemas.microsoft.com/office/powerpoint/2010/main" val="41465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2219325"/>
            <a:ext cx="4079875" cy="443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Объект 2"/>
          <p:cNvSpPr>
            <a:spLocks noGrp="1"/>
          </p:cNvSpPr>
          <p:nvPr>
            <p:ph idx="1"/>
          </p:nvPr>
        </p:nvSpPr>
        <p:spPr>
          <a:xfrm>
            <a:off x="0" y="665163"/>
            <a:ext cx="5794375" cy="316865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Трясогузка с бережка</a:t>
            </a:r>
            <a:br>
              <a:rPr lang="ru-RU" smtClean="0"/>
            </a:br>
            <a:r>
              <a:rPr lang="ru-RU" smtClean="0"/>
              <a:t>Уронила червяка,</a:t>
            </a:r>
            <a:br>
              <a:rPr lang="ru-RU" smtClean="0"/>
            </a:br>
            <a:r>
              <a:rPr lang="ru-RU" smtClean="0"/>
              <a:t>И за угощенье рыба</a:t>
            </a:r>
            <a:br>
              <a:rPr lang="ru-RU" smtClean="0"/>
            </a:br>
            <a:r>
              <a:rPr lang="ru-RU" smtClean="0"/>
              <a:t>Ей пробулькала: «…»</a:t>
            </a:r>
          </a:p>
          <a:p>
            <a:pPr marL="0" indent="0" algn="ctr" eaLnBrk="1" hangingPunct="1">
              <a:buFont typeface="Arial" pitchFamily="34" charset="0"/>
              <a:buNone/>
            </a:pPr>
            <a:endParaRPr lang="ru-RU" smtClean="0"/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92489">
            <a:off x="5722938" y="741363"/>
            <a:ext cx="2497137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9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5" y="4652963"/>
            <a:ext cx="1804988" cy="16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0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121" b="25516"/>
          <a:stretch>
            <a:fillRect/>
          </a:stretch>
        </p:blipFill>
        <p:spPr bwMode="auto">
          <a:xfrm rot="-2325848">
            <a:off x="3621088" y="4375150"/>
            <a:ext cx="1060450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312863" y="2781300"/>
            <a:ext cx="3024187" cy="993775"/>
          </a:xfrm>
          <a:prstGeom prst="wedgeRoundRectCallout">
            <a:avLst>
              <a:gd name="adj1" fmla="val -20375"/>
              <a:gd name="adj2" fmla="val 1363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Спасибо!</a:t>
            </a:r>
          </a:p>
        </p:txBody>
      </p:sp>
    </p:spTree>
    <p:extLst>
      <p:ext uri="{BB962C8B-B14F-4D97-AF65-F5344CB8AC3E}">
        <p14:creationId xmlns:p14="http://schemas.microsoft.com/office/powerpoint/2010/main" val="169738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750"/>
            <a:ext cx="4537075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Объект 2"/>
          <p:cNvSpPr>
            <a:spLocks noGrp="1"/>
          </p:cNvSpPr>
          <p:nvPr>
            <p:ph idx="1"/>
          </p:nvPr>
        </p:nvSpPr>
        <p:spPr>
          <a:xfrm>
            <a:off x="3059113" y="542925"/>
            <a:ext cx="5702300" cy="216535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Чудно пел среди ветвей</a:t>
            </a:r>
            <a:br>
              <a:rPr lang="ru-RU" smtClean="0"/>
            </a:br>
            <a:r>
              <a:rPr lang="ru-RU" smtClean="0"/>
              <a:t>Голосистый соловей,</a:t>
            </a:r>
            <a:br>
              <a:rPr lang="ru-RU" smtClean="0"/>
            </a:br>
            <a:r>
              <a:rPr lang="ru-RU" smtClean="0"/>
              <a:t>И ему на всю дубраву</a:t>
            </a:r>
            <a:br>
              <a:rPr lang="ru-RU" smtClean="0"/>
            </a:br>
            <a:r>
              <a:rPr lang="ru-RU" smtClean="0"/>
              <a:t>Воробьи кричали: «…»</a:t>
            </a:r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70911">
            <a:off x="1050925" y="1535113"/>
            <a:ext cx="2227263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3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900" y="4149725"/>
            <a:ext cx="2041525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7800" y="4508500"/>
            <a:ext cx="2079625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4284663" y="2597150"/>
            <a:ext cx="3567112" cy="938213"/>
          </a:xfrm>
          <a:prstGeom prst="wedgeRoundRectCallout">
            <a:avLst>
              <a:gd name="adj1" fmla="val -1807"/>
              <a:gd name="adj2" fmla="val 1673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</a:rPr>
              <a:t>Браво!</a:t>
            </a:r>
          </a:p>
        </p:txBody>
      </p:sp>
    </p:spTree>
    <p:extLst>
      <p:ext uri="{BB962C8B-B14F-4D97-AF65-F5344CB8AC3E}">
        <p14:creationId xmlns:p14="http://schemas.microsoft.com/office/powerpoint/2010/main" val="78305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90550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Дети Даша и Егорка</a:t>
            </a:r>
            <a:br>
              <a:rPr lang="ru-RU" smtClean="0"/>
            </a:br>
            <a:r>
              <a:rPr lang="ru-RU" smtClean="0"/>
              <a:t>Сыр для пиццы трут на терке.</a:t>
            </a:r>
            <a:br>
              <a:rPr lang="ru-RU" smtClean="0"/>
            </a:br>
            <a:r>
              <a:rPr lang="ru-RU" smtClean="0"/>
              <a:t>Просят мышки из норы:</a:t>
            </a:r>
            <a:br>
              <a:rPr lang="ru-RU" smtClean="0"/>
            </a:br>
            <a:r>
              <a:rPr lang="ru-RU" smtClean="0"/>
              <a:t>«Дайте! Будьте...»</a:t>
            </a:r>
          </a:p>
        </p:txBody>
      </p:sp>
      <p:pic>
        <p:nvPicPr>
          <p:cNvPr id="6451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6063" y="4457700"/>
            <a:ext cx="1874837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8050" y="5183188"/>
            <a:ext cx="1544638" cy="123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" y="3544888"/>
            <a:ext cx="3275013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555875" y="2565400"/>
            <a:ext cx="4322763" cy="1223963"/>
          </a:xfrm>
          <a:prstGeom prst="wedgeRoundRectCallout">
            <a:avLst>
              <a:gd name="adj1" fmla="val 37506"/>
              <a:gd name="adj2" fmla="val 1338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так добры!</a:t>
            </a:r>
          </a:p>
        </p:txBody>
      </p:sp>
    </p:spTree>
    <p:extLst>
      <p:ext uri="{BB962C8B-B14F-4D97-AF65-F5344CB8AC3E}">
        <p14:creationId xmlns:p14="http://schemas.microsoft.com/office/powerpoint/2010/main" val="100512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ъект 2"/>
          <p:cNvSpPr>
            <a:spLocks noGrp="1"/>
          </p:cNvSpPr>
          <p:nvPr>
            <p:ph idx="1"/>
          </p:nvPr>
        </p:nvSpPr>
        <p:spPr>
          <a:xfrm>
            <a:off x="2828925" y="188913"/>
            <a:ext cx="5978525" cy="3527425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Увидали обезьяны,</a:t>
            </a:r>
            <a:br>
              <a:rPr lang="ru-RU" smtClean="0"/>
            </a:br>
            <a:r>
              <a:rPr lang="ru-RU" smtClean="0"/>
              <a:t>Слон под пальмой ест бананы,</a:t>
            </a:r>
            <a:br>
              <a:rPr lang="ru-RU" smtClean="0"/>
            </a:br>
            <a:r>
              <a:rPr lang="ru-RU" smtClean="0"/>
              <a:t>И кричат ему они:</a:t>
            </a:r>
            <a:br>
              <a:rPr lang="ru-RU" smtClean="0"/>
            </a:br>
            <a:r>
              <a:rPr lang="ru-RU" smtClean="0"/>
              <a:t>«Вкусно? Ты хоть намекни!»</a:t>
            </a:r>
            <a:br>
              <a:rPr lang="ru-RU" smtClean="0"/>
            </a:br>
            <a:r>
              <a:rPr lang="ru-RU" smtClean="0"/>
              <a:t>Вежлив слон, не сомневайтесь,</a:t>
            </a:r>
            <a:br>
              <a:rPr lang="ru-RU" smtClean="0"/>
            </a:br>
            <a:r>
              <a:rPr lang="ru-RU" smtClean="0"/>
              <a:t>Он им скажет: «…»</a:t>
            </a: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75" y="447675"/>
            <a:ext cx="2790825" cy="205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0" name="Рисунок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1075" y="4400550"/>
            <a:ext cx="308292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Рисунок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7888" y="1700213"/>
            <a:ext cx="5737226" cy="53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416491">
            <a:off x="5222875" y="5681663"/>
            <a:ext cx="990600" cy="79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075113" y="3213100"/>
            <a:ext cx="3095625" cy="936625"/>
          </a:xfrm>
          <a:prstGeom prst="wedgeRoundRectCallout">
            <a:avLst>
              <a:gd name="adj1" fmla="val -2935"/>
              <a:gd name="adj2" fmla="val 1735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</a:rPr>
              <a:t>Угощайтесь!</a:t>
            </a:r>
          </a:p>
        </p:txBody>
      </p:sp>
    </p:spTree>
    <p:extLst>
      <p:ext uri="{BB962C8B-B14F-4D97-AF65-F5344CB8AC3E}">
        <p14:creationId xmlns:p14="http://schemas.microsoft.com/office/powerpoint/2010/main" val="413113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7164388" cy="619125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                      Повстречал кабан в лесу</a:t>
            </a:r>
            <a:br>
              <a:rPr lang="ru-RU" smtClean="0"/>
            </a:br>
            <a:r>
              <a:rPr lang="ru-RU" smtClean="0"/>
              <a:t>                      Незнакомую лису.</a:t>
            </a:r>
            <a:br>
              <a:rPr lang="ru-RU" smtClean="0"/>
            </a:br>
            <a:r>
              <a:rPr lang="ru-RU" smtClean="0"/>
              <a:t>                       Говорит красавице:</a:t>
            </a:r>
            <a:br>
              <a:rPr lang="ru-RU" smtClean="0"/>
            </a:br>
            <a:r>
              <a:rPr lang="ru-RU" smtClean="0"/>
              <a:t>                         «Разреши …</a:t>
            </a:r>
          </a:p>
          <a:p>
            <a:pPr marL="0" indent="0" algn="ctr" eaLnBrk="1" hangingPunct="1">
              <a:buFont typeface="Arial" pitchFamily="34" charset="0"/>
              <a:buNone/>
            </a:pPr>
            <a:endParaRPr lang="ru-RU" smtClean="0"/>
          </a:p>
          <a:p>
            <a:pPr marL="0" indent="0" algn="ctr" eaLnBrk="1" hangingPunct="1">
              <a:buFont typeface="Arial" pitchFamily="34" charset="0"/>
              <a:buNone/>
            </a:pPr>
            <a:endParaRPr lang="ru-RU" smtClean="0"/>
          </a:p>
          <a:p>
            <a:pPr marL="0" indent="0" algn="ctr" eaLnBrk="1" hangingPunct="1">
              <a:buFont typeface="Arial" pitchFamily="34" charset="0"/>
              <a:buNone/>
            </a:pPr>
            <a:r>
              <a:rPr lang="ru-RU" smtClean="0"/>
              <a:t>Я кабан! Зовут Хрю-Хрю!</a:t>
            </a:r>
            <a:br>
              <a:rPr lang="ru-RU" smtClean="0"/>
            </a:br>
            <a:r>
              <a:rPr lang="ru-RU" smtClean="0"/>
              <a:t>Очень желуди люблю!»</a:t>
            </a:r>
            <a:br>
              <a:rPr lang="ru-RU" smtClean="0"/>
            </a:br>
            <a:r>
              <a:rPr lang="ru-RU" smtClean="0"/>
              <a:t>Ответит незнакомица</a:t>
            </a:r>
            <a:br>
              <a:rPr lang="ru-RU" smtClean="0"/>
            </a:br>
            <a:r>
              <a:rPr lang="ru-RU" smtClean="0"/>
              <a:t>«Приятно …»</a:t>
            </a:r>
          </a:p>
          <a:p>
            <a:pPr marL="0" indent="0" algn="ctr" eaLnBrk="1" hangingPunct="1">
              <a:buFont typeface="Arial" pitchFamily="34" charset="0"/>
              <a:buNone/>
            </a:pPr>
            <a:endParaRPr lang="ru-RU" smtClean="0"/>
          </a:p>
        </p:txBody>
      </p:sp>
      <p:pic>
        <p:nvPicPr>
          <p:cNvPr id="66563" name="Picture 2" descr="http://kleyko.com.ua/3100-thickbox_default/naklejka-kaban-pumba-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28479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5075" y="3716338"/>
            <a:ext cx="2614613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779838" y="2343150"/>
            <a:ext cx="4321175" cy="765175"/>
          </a:xfrm>
          <a:prstGeom prst="wedgeRoundRectCallout">
            <a:avLst>
              <a:gd name="adj1" fmla="val -84326"/>
              <a:gd name="adj2" fmla="val -494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представиться!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268538" y="5661025"/>
            <a:ext cx="4248150" cy="792163"/>
          </a:xfrm>
          <a:prstGeom prst="wedgeRoundRectCallout">
            <a:avLst>
              <a:gd name="adj1" fmla="val 55802"/>
              <a:gd name="adj2" fmla="val -1264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познакомиться!</a:t>
            </a:r>
          </a:p>
        </p:txBody>
      </p:sp>
    </p:spTree>
    <p:extLst>
      <p:ext uri="{BB962C8B-B14F-4D97-AF65-F5344CB8AC3E}">
        <p14:creationId xmlns:p14="http://schemas.microsoft.com/office/powerpoint/2010/main" val="222787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59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2_Тема Office</vt:lpstr>
      <vt:lpstr>Вежливые слова  (загадки)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</dc:title>
  <dc:creator>Слава</dc:creator>
  <cp:lastModifiedBy>Слава</cp:lastModifiedBy>
  <cp:revision>5</cp:revision>
  <dcterms:created xsi:type="dcterms:W3CDTF">2016-09-27T08:29:43Z</dcterms:created>
  <dcterms:modified xsi:type="dcterms:W3CDTF">2016-09-27T08:38:47Z</dcterms:modified>
</cp:coreProperties>
</file>