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1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B45F65D-E905-4625-AF5D-7AA3841D9C14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552ADC0-FB24-4F4B-8F3B-D16C3DB27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3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0216601-00E2-4618-89F8-FF32DE6D86BD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3113F7F-43CE-4185-935D-624B79BAF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0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9E9C3BE-7C92-4900-892D-4641D344882F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51B5823-FA78-4459-8A21-44B2F64BD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72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3CF08-3C99-4AD1-AB19-D0BB615F9F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9746"/>
      </p:ext>
    </p:extLst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3E2D9-5765-4E35-959D-167DE00BA7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04739"/>
      </p:ext>
    </p:extLst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D4B66-312E-4B9A-9217-7B8AD8DF6B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387514"/>
      </p:ext>
    </p:extLst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7233-9B0E-48A3-8C23-802D49A4D8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94461"/>
      </p:ext>
    </p:extLst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1D01C-AA74-4AD9-95C3-08D25A2F20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023210"/>
      </p:ext>
    </p:extLst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93326-FBC0-4BBF-9FCA-CE14079708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7901"/>
      </p:ext>
    </p:extLst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D81EB-8722-4655-8140-F707E46BE5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77997"/>
      </p:ext>
    </p:extLst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3EFDC-5909-4BA2-8501-949D1E6F42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84296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6FAF265-AEDC-4F7C-9B26-5D59ADE76C09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DEBB588-3C63-42D9-A83D-586E759E5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289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C296E-5843-4EA4-A5F3-1D45C1E0C7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8105"/>
      </p:ext>
    </p:extLst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47B54-5D7F-43C6-8FD7-BBA9F92EE1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98807"/>
      </p:ext>
    </p:extLst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7CDEC-7445-4BFB-94F0-EDD1DEAA25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49222"/>
      </p:ext>
    </p:extLst>
  </p:cSld>
  <p:clrMapOvr>
    <a:masterClrMapping/>
  </p:clrMapOvr>
  <p:transition>
    <p:pull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CB841-DF8B-4059-A5B0-A292FE00A2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36543"/>
      </p:ext>
    </p:extLst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14BD4D5-CCC1-4AF0-97F5-D739E97757FB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4AFFB92-D561-4B5C-9CF3-CA68627E3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1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16CDBBD-8702-4ECF-9E72-B05B48241ED5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A64160B-E3C9-42A9-8B04-A35AA8940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97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F15BE03-8655-4F16-AE10-D90E302E9D9D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E89994B-69BE-498E-93C3-F4598033A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27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DBC07BD-DAC8-4A13-BF5A-EFAEDA2171F8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1263E60-15EE-4167-8CBC-A014A6635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4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FCBA209-64DF-4CCE-A4AF-F7BD00032061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2C02838-B9BA-4594-8151-DA2116E12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2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27A70C3-F374-4F76-81E6-149685B3CCD8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1CDB810-9177-480A-B4BD-9BA87C08D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17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E549B2A-C3E7-49C2-8AB1-ED9458167402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7834AE9-ECB5-4DA0-9CF3-CE76A2244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67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63D4448-9FAB-4D16-AD3E-17C1F18FE693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F8E6CF4-E418-4455-9464-CDE13E33E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  <a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5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3041C-493C-4D07-B3B6-3F3856DA4F1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0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6" grpId="2"/>
      <p:bldP spid="4198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987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ъект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27368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Девочка Рита возле дорожки</a:t>
            </a:r>
            <a:br>
              <a:rPr lang="ru-RU" smtClean="0"/>
            </a:br>
            <a:r>
              <a:rPr lang="ru-RU" smtClean="0"/>
              <a:t>Стол накрывает собаке и кошке.</a:t>
            </a:r>
            <a:br>
              <a:rPr lang="ru-RU" smtClean="0"/>
            </a:br>
            <a:r>
              <a:rPr lang="ru-RU" smtClean="0"/>
              <a:t>Плошки расставив, скажет им Рита</a:t>
            </a:r>
            <a:br>
              <a:rPr lang="ru-RU" smtClean="0"/>
            </a:br>
            <a:r>
              <a:rPr lang="ru-RU" smtClean="0"/>
              <a:t>«Ешьте! Приятного вам …»</a:t>
            </a:r>
          </a:p>
        </p:txBody>
      </p:sp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4849813"/>
            <a:ext cx="144145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819650"/>
            <a:ext cx="1195387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5738813"/>
            <a:ext cx="652463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238375" y="2828925"/>
            <a:ext cx="3773488" cy="603250"/>
          </a:xfrm>
          <a:prstGeom prst="wedgeRoundRectCallout">
            <a:avLst>
              <a:gd name="adj1" fmla="val 52960"/>
              <a:gd name="adj2" fmla="val 2321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аппетита!</a:t>
            </a:r>
          </a:p>
        </p:txBody>
      </p:sp>
      <p:pic>
        <p:nvPicPr>
          <p:cNvPr id="68615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429000"/>
            <a:ext cx="2830513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2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4846638" cy="2160588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Толстая корова Лула</a:t>
            </a:r>
            <a:br>
              <a:rPr lang="ru-RU" smtClean="0"/>
            </a:br>
            <a:r>
              <a:rPr lang="ru-RU" smtClean="0"/>
              <a:t>Ела сено и чихнула.</a:t>
            </a:r>
            <a:br>
              <a:rPr lang="ru-RU" smtClean="0"/>
            </a:br>
            <a:r>
              <a:rPr lang="ru-RU" smtClean="0"/>
              <a:t>Чтобы не чихала снова,</a:t>
            </a:r>
            <a:br>
              <a:rPr lang="ru-RU" smtClean="0"/>
            </a:br>
            <a:r>
              <a:rPr lang="ru-RU" smtClean="0"/>
              <a:t>Мы ей скажем: «…»</a:t>
            </a:r>
          </a:p>
        </p:txBody>
      </p:sp>
      <p:pic>
        <p:nvPicPr>
          <p:cNvPr id="77827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9612">
            <a:off x="4789488" y="627063"/>
            <a:ext cx="3713162" cy="577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755650" y="2674938"/>
            <a:ext cx="3529013" cy="792162"/>
          </a:xfrm>
          <a:prstGeom prst="wedgeRoundRectCallout">
            <a:avLst>
              <a:gd name="adj1" fmla="val -37325"/>
              <a:gd name="adj2" fmla="val 19718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Будь здорова!</a:t>
            </a:r>
          </a:p>
        </p:txBody>
      </p:sp>
    </p:spTree>
    <p:extLst>
      <p:ext uri="{BB962C8B-B14F-4D97-AF65-F5344CB8AC3E}">
        <p14:creationId xmlns:p14="http://schemas.microsoft.com/office/powerpoint/2010/main" val="425297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ъект 2"/>
          <p:cNvSpPr>
            <a:spLocks noGrp="1"/>
          </p:cNvSpPr>
          <p:nvPr>
            <p:ph idx="1"/>
          </p:nvPr>
        </p:nvSpPr>
        <p:spPr>
          <a:xfrm>
            <a:off x="1763713" y="239713"/>
            <a:ext cx="6480175" cy="3021012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Говорит Лиса Матрёна:</a:t>
            </a:r>
            <a:br>
              <a:rPr lang="ru-RU" smtClean="0"/>
            </a:br>
            <a:r>
              <a:rPr lang="ru-RU" smtClean="0"/>
              <a:t>«Отдавай мне сыр, ворона!</a:t>
            </a:r>
            <a:br>
              <a:rPr lang="ru-RU" smtClean="0"/>
            </a:br>
            <a:r>
              <a:rPr lang="ru-RU" smtClean="0"/>
              <a:t>Сыр большой, а ты мала!</a:t>
            </a:r>
            <a:br>
              <a:rPr lang="ru-RU" smtClean="0"/>
            </a:br>
            <a:r>
              <a:rPr lang="ru-RU" smtClean="0"/>
              <a:t>Всем скажу, что не дала!»</a:t>
            </a:r>
            <a:br>
              <a:rPr lang="ru-RU" smtClean="0"/>
            </a:br>
            <a:r>
              <a:rPr lang="ru-RU" smtClean="0"/>
              <a:t>Ты, Лиса, не жалуйся,</a:t>
            </a:r>
            <a:br>
              <a:rPr lang="ru-RU" smtClean="0"/>
            </a:br>
            <a:r>
              <a:rPr lang="ru-RU" smtClean="0"/>
              <a:t>А скажи: «…»</a:t>
            </a:r>
          </a:p>
        </p:txBody>
      </p:sp>
      <p:pic>
        <p:nvPicPr>
          <p:cNvPr id="7885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260725"/>
            <a:ext cx="1760538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2" descr="http://i02.fotocdn.net/s3/189/public_pin_m/260/229172934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25" y="2643188"/>
            <a:ext cx="3336925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333750" y="3267075"/>
            <a:ext cx="3384550" cy="823913"/>
          </a:xfrm>
          <a:prstGeom prst="wedgeRoundRectCallout">
            <a:avLst>
              <a:gd name="adj1" fmla="val -68320"/>
              <a:gd name="adj2" fmla="val 9275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Пожалуйста!</a:t>
            </a:r>
          </a:p>
        </p:txBody>
      </p:sp>
    </p:spTree>
    <p:extLst>
      <p:ext uri="{BB962C8B-B14F-4D97-AF65-F5344CB8AC3E}">
        <p14:creationId xmlns:p14="http://schemas.microsoft.com/office/powerpoint/2010/main" val="31273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2663825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Бегемот и Слон, поверь,</a:t>
            </a:r>
            <a:br>
              <a:rPr lang="ru-RU" smtClean="0"/>
            </a:br>
            <a:r>
              <a:rPr lang="ru-RU" smtClean="0"/>
              <a:t>Не пролезут вместе в дверь.</a:t>
            </a:r>
            <a:br>
              <a:rPr lang="ru-RU" smtClean="0"/>
            </a:br>
            <a:r>
              <a:rPr lang="ru-RU" smtClean="0"/>
              <a:t>Тот, кто вежливей, сейчас</a:t>
            </a:r>
            <a:br>
              <a:rPr lang="ru-RU" smtClean="0"/>
            </a:br>
            <a:r>
              <a:rPr lang="ru-RU" smtClean="0"/>
              <a:t>Скажет: «Только…»</a:t>
            </a:r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(после вас!)</a:t>
            </a:r>
          </a:p>
        </p:txBody>
      </p:sp>
      <p:pic>
        <p:nvPicPr>
          <p:cNvPr id="79875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060825"/>
            <a:ext cx="3178175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6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4343400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ъект 2"/>
          <p:cNvSpPr>
            <a:spLocks noGrp="1"/>
          </p:cNvSpPr>
          <p:nvPr>
            <p:ph idx="1"/>
          </p:nvPr>
        </p:nvSpPr>
        <p:spPr>
          <a:xfrm>
            <a:off x="1619250" y="692150"/>
            <a:ext cx="6481763" cy="20891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Муха Жу, хоть не хотела,</a:t>
            </a:r>
            <a:br>
              <a:rPr lang="ru-RU" smtClean="0"/>
            </a:br>
            <a:r>
              <a:rPr lang="ru-RU" smtClean="0"/>
              <a:t>В скорый поезд залетела.</a:t>
            </a:r>
            <a:br>
              <a:rPr lang="ru-RU" smtClean="0"/>
            </a:br>
            <a:r>
              <a:rPr lang="ru-RU" smtClean="0"/>
              <a:t>Ей букашки Фло и Фти</a:t>
            </a:r>
            <a:br>
              <a:rPr lang="ru-RU" smtClean="0"/>
            </a:br>
            <a:r>
              <a:rPr lang="ru-RU" smtClean="0"/>
              <a:t>Скажут: «…»</a:t>
            </a:r>
          </a:p>
        </p:txBody>
      </p:sp>
      <p:pic>
        <p:nvPicPr>
          <p:cNvPr id="808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48694">
            <a:off x="611188" y="3429000"/>
            <a:ext cx="32861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90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703"/>
          <a:stretch>
            <a:fillRect/>
          </a:stretch>
        </p:blipFill>
        <p:spPr bwMode="auto">
          <a:xfrm>
            <a:off x="5256213" y="4564063"/>
            <a:ext cx="24606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203575" y="2924175"/>
            <a:ext cx="4105275" cy="792163"/>
          </a:xfrm>
          <a:prstGeom prst="wedgeRoundRectCallout">
            <a:avLst>
              <a:gd name="adj1" fmla="val 28112"/>
              <a:gd name="adj2" fmla="val 18843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Доброго пути!</a:t>
            </a:r>
          </a:p>
        </p:txBody>
      </p:sp>
    </p:spTree>
    <p:extLst>
      <p:ext uri="{BB962C8B-B14F-4D97-AF65-F5344CB8AC3E}">
        <p14:creationId xmlns:p14="http://schemas.microsoft.com/office/powerpoint/2010/main" val="106953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</a:t>
            </a:r>
            <a:r>
              <a:rPr lang="ru-RU" b="1" smtClean="0"/>
              <a:t>Выводы по беседе</a:t>
            </a:r>
            <a:r>
              <a:rPr lang="ru-RU" smtClean="0"/>
              <a:t>:</a:t>
            </a:r>
          </a:p>
        </p:txBody>
      </p:sp>
      <p:sp>
        <p:nvSpPr>
          <p:cNvPr id="8192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 чем мы сегодня говорили на занятии?</a:t>
            </a:r>
          </a:p>
          <a:p>
            <a:pPr eaLnBrk="1" hangingPunct="1"/>
            <a:r>
              <a:rPr lang="ru-RU" sz="2800" smtClean="0"/>
              <a:t>Что нового вы узнали из беседы?</a:t>
            </a: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b="1" i="1" smtClean="0"/>
              <a:t>Я желаю вам всем быть вежливыми, </a:t>
            </a:r>
          </a:p>
          <a:p>
            <a:pPr eaLnBrk="1" hangingPunct="1">
              <a:buFontTx/>
              <a:buNone/>
            </a:pPr>
            <a:r>
              <a:rPr lang="ru-RU" sz="2800" b="1" i="1" smtClean="0"/>
              <a:t>   добрыми и хорошими людьми.</a:t>
            </a:r>
          </a:p>
          <a:p>
            <a:pPr eaLnBrk="1" hangingPunct="1">
              <a:buFontTx/>
              <a:buNone/>
            </a:pPr>
            <a:r>
              <a:rPr lang="ru-RU" sz="2800" b="1" i="1" smtClean="0"/>
              <a:t>   Говорите  как можно больше добрых слов своим родным, близким</a:t>
            </a:r>
          </a:p>
          <a:p>
            <a:pPr eaLnBrk="1" hangingPunct="1">
              <a:buFontTx/>
              <a:buNone/>
            </a:pPr>
            <a:r>
              <a:rPr lang="ru-RU" sz="2800" b="1" i="1" smtClean="0"/>
              <a:t>   и  друзьям.</a:t>
            </a:r>
          </a:p>
        </p:txBody>
      </p:sp>
      <p:pic>
        <p:nvPicPr>
          <p:cNvPr id="81924" name="Picture 5" descr="CA4XEZW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525" y="4797425"/>
            <a:ext cx="1833563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4227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29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2948" name="Picture 4" descr="http://900igr.net/datas/literatura/Borodino-stikhotvorenie/0039-039-Spasibo-za-rabot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22225"/>
            <a:ext cx="91186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460058"/>
      </p:ext>
    </p:extLst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20891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Обнаружив на рассвете,</a:t>
            </a:r>
            <a:br>
              <a:rPr lang="ru-RU" smtClean="0"/>
            </a:br>
            <a:r>
              <a:rPr lang="ru-RU" smtClean="0"/>
              <a:t>Что роса попалась в сети,</a:t>
            </a:r>
            <a:br>
              <a:rPr lang="ru-RU" smtClean="0"/>
            </a:br>
            <a:r>
              <a:rPr lang="ru-RU" smtClean="0"/>
              <a:t>Паучиха Шудра-Вудра</a:t>
            </a:r>
            <a:br>
              <a:rPr lang="ru-RU" smtClean="0"/>
            </a:br>
            <a:r>
              <a:rPr lang="ru-RU" smtClean="0"/>
              <a:t>Ей сказала: «…»</a:t>
            </a: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213100"/>
            <a:ext cx="5078412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6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443413"/>
            <a:ext cx="669925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144713"/>
            <a:ext cx="3024187" cy="459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771775" y="2503488"/>
            <a:ext cx="4321175" cy="647700"/>
          </a:xfrm>
          <a:prstGeom prst="wedgeRoundRectCallout">
            <a:avLst>
              <a:gd name="adj1" fmla="val -2429"/>
              <a:gd name="adj2" fmla="val 1651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С добрым утром!</a:t>
            </a:r>
          </a:p>
        </p:txBody>
      </p:sp>
    </p:spTree>
    <p:extLst>
      <p:ext uri="{BB962C8B-B14F-4D97-AF65-F5344CB8AC3E}">
        <p14:creationId xmlns:p14="http://schemas.microsoft.com/office/powerpoint/2010/main" val="371257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7863" y="404813"/>
            <a:ext cx="4691062" cy="2016125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Олениху</a:t>
            </a:r>
            <a:r>
              <a:rPr lang="ru-RU" dirty="0" smtClean="0"/>
              <a:t> </a:t>
            </a:r>
            <a:r>
              <a:rPr lang="ru-RU" dirty="0"/>
              <a:t>в два часа</a:t>
            </a:r>
            <a:br>
              <a:rPr lang="ru-RU" dirty="0"/>
            </a:br>
            <a:r>
              <a:rPr lang="ru-RU" dirty="0"/>
              <a:t>Навестить пришла лиса.</a:t>
            </a:r>
            <a:br>
              <a:rPr lang="ru-RU" dirty="0"/>
            </a:br>
            <a:r>
              <a:rPr lang="ru-RU" dirty="0"/>
              <a:t>Оленята и олень</a:t>
            </a:r>
            <a:br>
              <a:rPr lang="ru-RU" dirty="0"/>
            </a:br>
            <a:r>
              <a:rPr lang="ru-RU" dirty="0"/>
              <a:t>Ей сказали: </a:t>
            </a:r>
            <a:r>
              <a:rPr lang="ru-RU" dirty="0" smtClean="0"/>
              <a:t>«…»</a:t>
            </a:r>
            <a:endParaRPr lang="ru-RU" dirty="0"/>
          </a:p>
        </p:txBody>
      </p:sp>
      <p:pic>
        <p:nvPicPr>
          <p:cNvPr id="70659" name="Picture 2" descr="http://flowstorage.ru/img/?src=http://www.e5.ru/image/big/78/79/5437978.jpg&amp;h=350&amp;q=85&amp;zc=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213100"/>
            <a:ext cx="45529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789363"/>
            <a:ext cx="2671762" cy="238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411413" y="2420938"/>
            <a:ext cx="3716337" cy="792162"/>
          </a:xfrm>
          <a:prstGeom prst="wedgeRoundRectCallout">
            <a:avLst>
              <a:gd name="adj1" fmla="val 50739"/>
              <a:gd name="adj2" fmla="val 19543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Добрый день!</a:t>
            </a:r>
          </a:p>
        </p:txBody>
      </p:sp>
    </p:spTree>
    <p:extLst>
      <p:ext uri="{BB962C8B-B14F-4D97-AF65-F5344CB8AC3E}">
        <p14:creationId xmlns:p14="http://schemas.microsoft.com/office/powerpoint/2010/main" val="244204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2051050" y="620713"/>
            <a:ext cx="6780213" cy="2160587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На закате мотылёк</a:t>
            </a:r>
            <a:br>
              <a:rPr lang="ru-RU" smtClean="0"/>
            </a:br>
            <a:r>
              <a:rPr lang="ru-RU" smtClean="0"/>
              <a:t>Залетел на огонек.</a:t>
            </a:r>
            <a:br>
              <a:rPr lang="ru-RU" smtClean="0"/>
            </a:br>
            <a:r>
              <a:rPr lang="ru-RU" smtClean="0"/>
              <a:t>Мы, конечно, рады встрече.</a:t>
            </a:r>
            <a:br>
              <a:rPr lang="ru-RU" smtClean="0"/>
            </a:br>
            <a:r>
              <a:rPr lang="ru-RU" smtClean="0"/>
              <a:t>Скажем гостю: «…»</a:t>
            </a:r>
          </a:p>
        </p:txBody>
      </p:sp>
      <p:pic>
        <p:nvPicPr>
          <p:cNvPr id="7168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36950">
            <a:off x="796925" y="2947988"/>
            <a:ext cx="360045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932363" y="2781300"/>
            <a:ext cx="3455987" cy="935038"/>
          </a:xfrm>
          <a:prstGeom prst="wedgeRoundRectCallout">
            <a:avLst>
              <a:gd name="adj1" fmla="val -67731"/>
              <a:gd name="adj2" fmla="val 19126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Добрый вечер!</a:t>
            </a:r>
          </a:p>
        </p:txBody>
      </p:sp>
    </p:spTree>
    <p:extLst>
      <p:ext uri="{BB962C8B-B14F-4D97-AF65-F5344CB8AC3E}">
        <p14:creationId xmlns:p14="http://schemas.microsoft.com/office/powerpoint/2010/main" val="21958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ъект 2"/>
          <p:cNvSpPr>
            <a:spLocks noGrp="1"/>
          </p:cNvSpPr>
          <p:nvPr>
            <p:ph idx="1"/>
          </p:nvPr>
        </p:nvSpPr>
        <p:spPr>
          <a:xfrm>
            <a:off x="539750" y="908050"/>
            <a:ext cx="5688013" cy="20891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Катя пупсика Игнатку</a:t>
            </a:r>
            <a:br>
              <a:rPr lang="ru-RU" smtClean="0"/>
            </a:br>
            <a:r>
              <a:rPr lang="ru-RU" smtClean="0"/>
              <a:t>Уложила спать в кроватку –</a:t>
            </a:r>
            <a:br>
              <a:rPr lang="ru-RU" smtClean="0"/>
            </a:br>
            <a:r>
              <a:rPr lang="ru-RU" smtClean="0"/>
              <a:t>Больше он играть не хочет,</a:t>
            </a:r>
            <a:br>
              <a:rPr lang="ru-RU" smtClean="0"/>
            </a:br>
            <a:r>
              <a:rPr lang="ru-RU" smtClean="0"/>
              <a:t>Говорит: «…»</a:t>
            </a:r>
          </a:p>
        </p:txBody>
      </p:sp>
      <p:pic>
        <p:nvPicPr>
          <p:cNvPr id="72707" name="Picture 2" descr="http://migame.3dn.ru/_ph/7/2/4392669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56" t="3954" r="3798" b="4411"/>
          <a:stretch>
            <a:fillRect/>
          </a:stretch>
        </p:blipFill>
        <p:spPr bwMode="auto">
          <a:xfrm>
            <a:off x="3924300" y="1249363"/>
            <a:ext cx="5033963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468313" y="2997200"/>
            <a:ext cx="4248150" cy="936625"/>
          </a:xfrm>
          <a:prstGeom prst="wedgeRoundRectCallout">
            <a:avLst>
              <a:gd name="adj1" fmla="val 94935"/>
              <a:gd name="adj2" fmla="val -3370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Спокойной ночи!</a:t>
            </a:r>
          </a:p>
        </p:txBody>
      </p:sp>
    </p:spTree>
    <p:extLst>
      <p:ext uri="{BB962C8B-B14F-4D97-AF65-F5344CB8AC3E}">
        <p14:creationId xmlns:p14="http://schemas.microsoft.com/office/powerpoint/2010/main" val="289213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ъект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2141538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Дал Ивану царь Гундей</a:t>
            </a:r>
            <a:br>
              <a:rPr lang="ru-RU" smtClean="0"/>
            </a:br>
            <a:r>
              <a:rPr lang="ru-RU" smtClean="0"/>
              <a:t>За спасенье пять гвоздей,</a:t>
            </a:r>
            <a:br>
              <a:rPr lang="ru-RU" smtClean="0"/>
            </a:br>
            <a:r>
              <a:rPr lang="ru-RU" smtClean="0"/>
              <a:t>А Иванушка царю</a:t>
            </a:r>
            <a:br>
              <a:rPr lang="ru-RU" smtClean="0"/>
            </a:br>
            <a:r>
              <a:rPr lang="ru-RU" smtClean="0"/>
              <a:t>Говорит: «…»</a:t>
            </a:r>
          </a:p>
        </p:txBody>
      </p:sp>
      <p:pic>
        <p:nvPicPr>
          <p:cNvPr id="73731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00" y="2060575"/>
            <a:ext cx="3149600" cy="439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617788"/>
            <a:ext cx="2033587" cy="362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132138" y="2617788"/>
            <a:ext cx="3384550" cy="792162"/>
          </a:xfrm>
          <a:prstGeom prst="wedgeRoundRectCallout">
            <a:avLst>
              <a:gd name="adj1" fmla="val 45894"/>
              <a:gd name="adj2" fmla="val 12197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Благодарю!</a:t>
            </a:r>
          </a:p>
        </p:txBody>
      </p:sp>
    </p:spTree>
    <p:extLst>
      <p:ext uri="{BB962C8B-B14F-4D97-AF65-F5344CB8AC3E}">
        <p14:creationId xmlns:p14="http://schemas.microsoft.com/office/powerpoint/2010/main" val="38040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ъект 2"/>
          <p:cNvSpPr>
            <a:spLocks noGrp="1"/>
          </p:cNvSpPr>
          <p:nvPr>
            <p:ph idx="1"/>
          </p:nvPr>
        </p:nvSpPr>
        <p:spPr>
          <a:xfrm>
            <a:off x="1835150" y="549275"/>
            <a:ext cx="5195888" cy="215900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Выгнал кукушонок Рома</a:t>
            </a:r>
            <a:br>
              <a:rPr lang="ru-RU" smtClean="0"/>
            </a:br>
            <a:r>
              <a:rPr lang="ru-RU" smtClean="0"/>
              <a:t>Няню строгую из дома.</a:t>
            </a:r>
            <a:br>
              <a:rPr lang="ru-RU" smtClean="0"/>
            </a:br>
            <a:r>
              <a:rPr lang="ru-RU" smtClean="0"/>
              <a:t>Всем, кто будет баловать,</a:t>
            </a:r>
            <a:br>
              <a:rPr lang="ru-RU" smtClean="0"/>
            </a:br>
            <a:r>
              <a:rPr lang="ru-RU" smtClean="0"/>
              <a:t>В дом…</a:t>
            </a:r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3644900"/>
            <a:ext cx="3744913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271713" y="2636838"/>
            <a:ext cx="4391025" cy="720725"/>
          </a:xfrm>
          <a:prstGeom prst="wedgeRoundRectCallout">
            <a:avLst>
              <a:gd name="adj1" fmla="val -23672"/>
              <a:gd name="adj2" fmla="val 15292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Добро пожаловать!</a:t>
            </a:r>
          </a:p>
        </p:txBody>
      </p:sp>
    </p:spTree>
    <p:extLst>
      <p:ext uri="{BB962C8B-B14F-4D97-AF65-F5344CB8AC3E}">
        <p14:creationId xmlns:p14="http://schemas.microsoft.com/office/powerpoint/2010/main" val="23669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ъект 2"/>
          <p:cNvSpPr>
            <a:spLocks noGrp="1"/>
          </p:cNvSpPr>
          <p:nvPr>
            <p:ph idx="1"/>
          </p:nvPr>
        </p:nvSpPr>
        <p:spPr>
          <a:xfrm>
            <a:off x="468313" y="468313"/>
            <a:ext cx="8229600" cy="2087562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Мама с папою сидят,</a:t>
            </a:r>
            <a:br>
              <a:rPr lang="ru-RU" smtClean="0"/>
            </a:br>
            <a:r>
              <a:rPr lang="ru-RU" smtClean="0"/>
              <a:t>Торт с конфетами едят.</a:t>
            </a:r>
            <a:br>
              <a:rPr lang="ru-RU" smtClean="0"/>
            </a:br>
            <a:r>
              <a:rPr lang="ru-RU" smtClean="0"/>
              <a:t>Скажет вежливая дочь:</a:t>
            </a:r>
            <a:br>
              <a:rPr lang="ru-RU" smtClean="0"/>
            </a:br>
            <a:r>
              <a:rPr lang="ru-RU" smtClean="0"/>
              <a:t>«Разрешите …»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39370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4140200" y="2593975"/>
            <a:ext cx="4103688" cy="792163"/>
          </a:xfrm>
          <a:prstGeom prst="wedgeRoundRectCallout">
            <a:avLst>
              <a:gd name="adj1" fmla="val -37710"/>
              <a:gd name="adj2" fmla="val 16394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вам помочь!</a:t>
            </a:r>
          </a:p>
        </p:txBody>
      </p:sp>
    </p:spTree>
    <p:extLst>
      <p:ext uri="{BB962C8B-B14F-4D97-AF65-F5344CB8AC3E}">
        <p14:creationId xmlns:p14="http://schemas.microsoft.com/office/powerpoint/2010/main" val="259849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95288" y="4508500"/>
            <a:ext cx="4464050" cy="1728788"/>
          </a:xfrm>
          <a:prstGeom prst="cloudCallout">
            <a:avLst>
              <a:gd name="adj1" fmla="val -12236"/>
              <a:gd name="adj2" fmla="val 370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76803" name="Picture 2" descr="http://glodealer.com/sites/default/files/styles/event_large/public/sale/6-10/skidki-Kolomna-1380985501.jpg?itok=GEe_IOM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535363"/>
            <a:ext cx="2857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5" descr="http://boombob.ru/img/picture/Apr/25/d5c335c81bb322de5adcc69cc3d207a9/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852738"/>
            <a:ext cx="446405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188" y="260350"/>
            <a:ext cx="6053137" cy="2952750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Из </a:t>
            </a:r>
            <a:r>
              <a:rPr lang="ru-RU" dirty="0"/>
              <a:t>болота крокодил</a:t>
            </a:r>
            <a:br>
              <a:rPr lang="ru-RU" dirty="0"/>
            </a:br>
            <a:r>
              <a:rPr lang="ru-RU" dirty="0"/>
              <a:t>Дольше всех не выходил.</a:t>
            </a:r>
            <a:br>
              <a:rPr lang="ru-RU" dirty="0"/>
            </a:br>
            <a:r>
              <a:rPr lang="ru-RU" dirty="0"/>
              <a:t>Члены жабьего совета</a:t>
            </a:r>
            <a:br>
              <a:rPr lang="ru-RU" dirty="0"/>
            </a:br>
            <a:r>
              <a:rPr lang="ru-RU" dirty="0"/>
              <a:t>Дали приз ему за это –</a:t>
            </a:r>
            <a:br>
              <a:rPr lang="ru-RU" dirty="0"/>
            </a:br>
            <a:r>
              <a:rPr lang="ru-RU" dirty="0"/>
              <a:t>Наградили попугаем</a:t>
            </a:r>
            <a:br>
              <a:rPr lang="ru-RU" dirty="0"/>
            </a:br>
            <a:r>
              <a:rPr lang="ru-RU" dirty="0"/>
              <a:t>И кричали: 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128963" y="2970213"/>
            <a:ext cx="3529012" cy="935037"/>
          </a:xfrm>
          <a:prstGeom prst="wedgeRoundRectCallout">
            <a:avLst>
              <a:gd name="adj1" fmla="val 28941"/>
              <a:gd name="adj2" fmla="val 1539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Поздравляем!</a:t>
            </a:r>
          </a:p>
        </p:txBody>
      </p:sp>
    </p:spTree>
    <p:extLst>
      <p:ext uri="{BB962C8B-B14F-4D97-AF65-F5344CB8AC3E}">
        <p14:creationId xmlns:p14="http://schemas.microsoft.com/office/powerpoint/2010/main" val="183027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134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Выводы по беседе: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</dc:title>
  <dc:creator>Слава</dc:creator>
  <cp:lastModifiedBy>Слава</cp:lastModifiedBy>
  <cp:revision>7</cp:revision>
  <dcterms:created xsi:type="dcterms:W3CDTF">2016-09-27T08:29:43Z</dcterms:created>
  <dcterms:modified xsi:type="dcterms:W3CDTF">2016-09-27T08:43:07Z</dcterms:modified>
</cp:coreProperties>
</file>