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CD18DD-E3FA-41E8-9542-8DB4EC3A700C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14019E-62D4-4455-ABD4-583D85ACB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00042"/>
            <a:ext cx="6172200" cy="200026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Путешествие в страну букваря</a:t>
            </a:r>
            <a:endParaRPr lang="ru-RU" sz="5400" dirty="0"/>
          </a:p>
        </p:txBody>
      </p:sp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2500306"/>
            <a:ext cx="3000396" cy="407196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шёл  шарами шурша школьник</a:t>
            </a:r>
          </a:p>
          <a:p>
            <a:pPr>
              <a:buNone/>
            </a:pPr>
            <a:r>
              <a:rPr lang="ru-RU" sz="4800" dirty="0" smtClean="0"/>
              <a:t>Школьник шёл шурша шарами.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шторы Шура шьёт шёлковые </a:t>
            </a:r>
          </a:p>
          <a:p>
            <a:pPr>
              <a:buNone/>
            </a:pPr>
            <a:r>
              <a:rPr lang="ru-RU" sz="4800" dirty="0" smtClean="0"/>
              <a:t>Шура шьёт шёлковые шторы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err="1" smtClean="0"/>
              <a:t>Аа</a:t>
            </a:r>
            <a:r>
              <a:rPr lang="ru-RU" sz="4400" dirty="0" smtClean="0"/>
              <a:t>   </a:t>
            </a:r>
            <a:r>
              <a:rPr lang="ru-RU" sz="4400" dirty="0" err="1" smtClean="0"/>
              <a:t>Бб</a:t>
            </a:r>
            <a:r>
              <a:rPr lang="ru-RU" sz="4400" dirty="0" smtClean="0"/>
              <a:t>  </a:t>
            </a:r>
            <a:r>
              <a:rPr lang="ru-RU" sz="4400" dirty="0" err="1" smtClean="0"/>
              <a:t>Вв</a:t>
            </a:r>
            <a:r>
              <a:rPr lang="ru-RU" sz="4400" dirty="0" smtClean="0"/>
              <a:t>  </a:t>
            </a:r>
            <a:r>
              <a:rPr lang="ru-RU" sz="4400" dirty="0" err="1" smtClean="0"/>
              <a:t>Гг</a:t>
            </a:r>
            <a:r>
              <a:rPr lang="ru-RU" sz="4400" dirty="0" smtClean="0"/>
              <a:t>  </a:t>
            </a:r>
            <a:r>
              <a:rPr lang="ru-RU" sz="4400" dirty="0" err="1" smtClean="0"/>
              <a:t>Дд</a:t>
            </a:r>
            <a:r>
              <a:rPr lang="ru-RU" sz="4400" dirty="0" smtClean="0"/>
              <a:t>  Ее  Ёё </a:t>
            </a:r>
            <a:r>
              <a:rPr lang="ru-RU" sz="4400" dirty="0" err="1" smtClean="0">
                <a:solidFill>
                  <a:srgbClr val="FF0000"/>
                </a:solidFill>
              </a:rPr>
              <a:t>Жж</a:t>
            </a:r>
            <a:r>
              <a:rPr lang="ru-RU" sz="4400" dirty="0" smtClean="0"/>
              <a:t> </a:t>
            </a:r>
            <a:r>
              <a:rPr lang="ru-RU" sz="4400" dirty="0" err="1" smtClean="0"/>
              <a:t>Зз</a:t>
            </a:r>
            <a:r>
              <a:rPr lang="ru-RU" sz="4400" dirty="0" smtClean="0"/>
              <a:t> Ии  </a:t>
            </a:r>
            <a:r>
              <a:rPr lang="ru-RU" sz="4400" dirty="0" err="1" smtClean="0"/>
              <a:t>Йй</a:t>
            </a:r>
            <a:r>
              <a:rPr lang="ru-RU" sz="4400" dirty="0" smtClean="0"/>
              <a:t>   </a:t>
            </a:r>
            <a:r>
              <a:rPr lang="ru-RU" sz="4400" dirty="0" err="1" smtClean="0"/>
              <a:t>Кк</a:t>
            </a:r>
            <a:r>
              <a:rPr lang="ru-RU" sz="4400" dirty="0" smtClean="0"/>
              <a:t> </a:t>
            </a:r>
            <a:r>
              <a:rPr lang="ru-RU" sz="4400" dirty="0" err="1" smtClean="0">
                <a:solidFill>
                  <a:srgbClr val="00B050"/>
                </a:solidFill>
              </a:rPr>
              <a:t>Лл</a:t>
            </a:r>
            <a:r>
              <a:rPr lang="ru-RU" sz="4400" dirty="0" smtClean="0"/>
              <a:t> Мм  </a:t>
            </a:r>
            <a:r>
              <a:rPr lang="ru-RU" sz="4400" dirty="0" err="1" smtClean="0"/>
              <a:t>Нн</a:t>
            </a:r>
            <a:r>
              <a:rPr lang="ru-RU" sz="4400" dirty="0" smtClean="0"/>
              <a:t>  </a:t>
            </a:r>
            <a:r>
              <a:rPr lang="ru-RU" sz="4400" dirty="0" err="1" smtClean="0"/>
              <a:t>Оо</a:t>
            </a:r>
            <a:r>
              <a:rPr lang="ru-RU" sz="4400" dirty="0" smtClean="0"/>
              <a:t>  </a:t>
            </a:r>
            <a:r>
              <a:rPr lang="ru-RU" sz="4400" dirty="0" err="1" smtClean="0"/>
              <a:t>Пп</a:t>
            </a:r>
            <a:r>
              <a:rPr lang="ru-RU" sz="4400" dirty="0" smtClean="0"/>
              <a:t>  </a:t>
            </a:r>
            <a:r>
              <a:rPr lang="ru-RU" sz="4400" dirty="0" err="1" smtClean="0">
                <a:solidFill>
                  <a:srgbClr val="00B0F0"/>
                </a:solidFill>
              </a:rPr>
              <a:t>Рр</a:t>
            </a:r>
            <a:r>
              <a:rPr lang="ru-RU" sz="4400" dirty="0" smtClean="0"/>
              <a:t> </a:t>
            </a:r>
            <a:r>
              <a:rPr lang="ru-RU" sz="4400" dirty="0" err="1" smtClean="0"/>
              <a:t>Сс</a:t>
            </a:r>
            <a:r>
              <a:rPr lang="ru-RU" sz="4400" dirty="0" smtClean="0"/>
              <a:t>   </a:t>
            </a:r>
            <a:r>
              <a:rPr lang="ru-RU" sz="4400" dirty="0" err="1" smtClean="0"/>
              <a:t>Тт</a:t>
            </a:r>
            <a:r>
              <a:rPr lang="ru-RU" sz="4400" dirty="0" smtClean="0"/>
              <a:t>   </a:t>
            </a:r>
            <a:r>
              <a:rPr lang="ru-RU" sz="4400" dirty="0" err="1" smtClean="0"/>
              <a:t>Уу</a:t>
            </a:r>
            <a:r>
              <a:rPr lang="ru-RU" sz="4400" dirty="0" smtClean="0"/>
              <a:t>   </a:t>
            </a:r>
            <a:r>
              <a:rPr lang="ru-RU" sz="4400" dirty="0" err="1" smtClean="0"/>
              <a:t>Фф</a:t>
            </a:r>
            <a:r>
              <a:rPr lang="ru-RU" sz="4400" dirty="0" smtClean="0"/>
              <a:t>   </a:t>
            </a:r>
            <a:r>
              <a:rPr lang="ru-RU" sz="4400" dirty="0" err="1" smtClean="0"/>
              <a:t>Хх</a:t>
            </a:r>
            <a:r>
              <a:rPr lang="ru-RU" sz="4400" dirty="0" smtClean="0"/>
              <a:t>   </a:t>
            </a:r>
            <a:r>
              <a:rPr lang="ru-RU" sz="4400" dirty="0" err="1" smtClean="0"/>
              <a:t>Цц</a:t>
            </a:r>
            <a:r>
              <a:rPr lang="ru-RU" sz="4400" dirty="0" smtClean="0"/>
              <a:t>   </a:t>
            </a:r>
            <a:r>
              <a:rPr lang="ru-RU" sz="4400" dirty="0" err="1" smtClean="0"/>
              <a:t>Чч</a:t>
            </a:r>
            <a:r>
              <a:rPr lang="ru-RU" sz="4400" dirty="0" smtClean="0"/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Шш</a:t>
            </a:r>
            <a:r>
              <a:rPr lang="ru-RU" sz="4400" dirty="0" smtClean="0"/>
              <a:t>  </a:t>
            </a:r>
            <a:r>
              <a:rPr lang="ru-RU" sz="4400" dirty="0" err="1" smtClean="0"/>
              <a:t>Щщ</a:t>
            </a:r>
            <a:r>
              <a:rPr lang="ru-RU" sz="4400" dirty="0" smtClean="0"/>
              <a:t>  </a:t>
            </a:r>
            <a:r>
              <a:rPr lang="ru-RU" sz="4400" dirty="0" err="1" smtClean="0"/>
              <a:t>ъ</a:t>
            </a:r>
            <a:r>
              <a:rPr lang="ru-RU" sz="4400" dirty="0" smtClean="0"/>
              <a:t>   </a:t>
            </a:r>
            <a:r>
              <a:rPr lang="ru-RU" sz="4400" dirty="0" err="1" smtClean="0"/>
              <a:t>Ыы</a:t>
            </a:r>
            <a:r>
              <a:rPr lang="ru-RU" sz="4400" dirty="0" smtClean="0"/>
              <a:t>   </a:t>
            </a:r>
            <a:r>
              <a:rPr lang="ru-RU" sz="4400" dirty="0" err="1" smtClean="0"/>
              <a:t>ь</a:t>
            </a:r>
            <a:r>
              <a:rPr lang="ru-RU" sz="4400" dirty="0" smtClean="0"/>
              <a:t>   </a:t>
            </a:r>
            <a:r>
              <a:rPr lang="ru-RU" sz="4400" dirty="0" err="1" smtClean="0"/>
              <a:t>Ээ</a:t>
            </a:r>
            <a:r>
              <a:rPr lang="ru-RU" sz="4400" dirty="0" smtClean="0"/>
              <a:t>   </a:t>
            </a:r>
            <a:r>
              <a:rPr lang="ru-RU" sz="4400" dirty="0" err="1" smtClean="0"/>
              <a:t>Юю</a:t>
            </a:r>
            <a:r>
              <a:rPr lang="ru-RU" sz="4400" dirty="0" smtClean="0"/>
              <a:t>    </a:t>
            </a:r>
            <a:r>
              <a:rPr lang="ru-RU" sz="4400" dirty="0" err="1" smtClean="0"/>
              <a:t>Яя</a:t>
            </a: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5400" dirty="0" smtClean="0"/>
              <a:t>Молодцы! </a:t>
            </a:r>
          </a:p>
          <a:p>
            <a:pPr algn="ctr"/>
            <a:r>
              <a:rPr lang="ru-RU" sz="5400" dirty="0" smtClean="0"/>
              <a:t>Поздравляю с успешным завершением курса «</a:t>
            </a:r>
            <a:r>
              <a:rPr lang="ru-RU" sz="5400" smtClean="0"/>
              <a:t>Дошколенок».</a:t>
            </a:r>
            <a:endParaRPr lang="ru-RU" sz="5400" dirty="0" smtClean="0"/>
          </a:p>
          <a:p>
            <a:pPr algn="ctr"/>
            <a:r>
              <a:rPr lang="ru-RU" sz="5400" dirty="0" smtClean="0"/>
              <a:t>Ждем в 1 класс!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5400" dirty="0" err="1" smtClean="0"/>
              <a:t>Аа</a:t>
            </a:r>
            <a:r>
              <a:rPr lang="ru-RU" sz="5400" dirty="0" smtClean="0"/>
              <a:t>   </a:t>
            </a:r>
            <a:r>
              <a:rPr lang="ru-RU" sz="5400" dirty="0" err="1" smtClean="0"/>
              <a:t>Бб</a:t>
            </a:r>
            <a:r>
              <a:rPr lang="ru-RU" sz="5400" dirty="0" smtClean="0"/>
              <a:t>  </a:t>
            </a:r>
            <a:r>
              <a:rPr lang="ru-RU" sz="5400" dirty="0" err="1" smtClean="0"/>
              <a:t>Вв</a:t>
            </a:r>
            <a:r>
              <a:rPr lang="ru-RU" sz="5400" dirty="0" smtClean="0"/>
              <a:t>  </a:t>
            </a:r>
            <a:r>
              <a:rPr lang="ru-RU" sz="5400" dirty="0" err="1" smtClean="0"/>
              <a:t>Гг</a:t>
            </a:r>
            <a:r>
              <a:rPr lang="ru-RU" sz="5400" dirty="0" smtClean="0"/>
              <a:t>  </a:t>
            </a:r>
            <a:r>
              <a:rPr lang="ru-RU" sz="5400" dirty="0" err="1" smtClean="0"/>
              <a:t>Дд</a:t>
            </a:r>
            <a:r>
              <a:rPr lang="ru-RU" sz="5400" dirty="0" smtClean="0"/>
              <a:t>  Ее  Ёё __ </a:t>
            </a:r>
            <a:r>
              <a:rPr lang="ru-RU" sz="5400" dirty="0" err="1" smtClean="0"/>
              <a:t>Зз</a:t>
            </a:r>
            <a:r>
              <a:rPr lang="ru-RU" sz="5400" dirty="0" smtClean="0"/>
              <a:t> Ии  </a:t>
            </a:r>
            <a:r>
              <a:rPr lang="ru-RU" sz="5400" dirty="0" err="1" smtClean="0"/>
              <a:t>Йй</a:t>
            </a:r>
            <a:r>
              <a:rPr lang="ru-RU" sz="5400" dirty="0" smtClean="0"/>
              <a:t>   </a:t>
            </a:r>
            <a:r>
              <a:rPr lang="ru-RU" sz="5400" dirty="0" err="1" smtClean="0"/>
              <a:t>Кк</a:t>
            </a:r>
            <a:r>
              <a:rPr lang="ru-RU" sz="5400" dirty="0" smtClean="0"/>
              <a:t>  __ Мм  </a:t>
            </a:r>
            <a:r>
              <a:rPr lang="ru-RU" sz="5400" dirty="0" err="1" smtClean="0"/>
              <a:t>Нн</a:t>
            </a:r>
            <a:r>
              <a:rPr lang="ru-RU" sz="5400" dirty="0" smtClean="0"/>
              <a:t>  </a:t>
            </a:r>
            <a:r>
              <a:rPr lang="ru-RU" sz="5400" dirty="0" err="1" smtClean="0"/>
              <a:t>Оо</a:t>
            </a:r>
            <a:r>
              <a:rPr lang="ru-RU" sz="5400" dirty="0" smtClean="0"/>
              <a:t>  </a:t>
            </a:r>
            <a:r>
              <a:rPr lang="ru-RU" sz="5400" dirty="0" err="1" smtClean="0"/>
              <a:t>Пп</a:t>
            </a:r>
            <a:r>
              <a:rPr lang="ru-RU" sz="5400" dirty="0" smtClean="0"/>
              <a:t>  __ </a:t>
            </a:r>
            <a:r>
              <a:rPr lang="ru-RU" sz="5400" dirty="0" err="1" smtClean="0"/>
              <a:t>Сс</a:t>
            </a:r>
            <a:r>
              <a:rPr lang="ru-RU" sz="5400" dirty="0" smtClean="0"/>
              <a:t>   </a:t>
            </a:r>
            <a:r>
              <a:rPr lang="ru-RU" sz="5400" dirty="0" err="1" smtClean="0"/>
              <a:t>Тт</a:t>
            </a:r>
            <a:r>
              <a:rPr lang="ru-RU" sz="5400" dirty="0" smtClean="0"/>
              <a:t>   </a:t>
            </a:r>
            <a:r>
              <a:rPr lang="ru-RU" sz="5400" dirty="0" err="1" smtClean="0"/>
              <a:t>Уу</a:t>
            </a:r>
            <a:r>
              <a:rPr lang="ru-RU" sz="5400" dirty="0" smtClean="0"/>
              <a:t>   </a:t>
            </a:r>
            <a:r>
              <a:rPr lang="ru-RU" sz="5400" dirty="0" err="1" smtClean="0"/>
              <a:t>Фф</a:t>
            </a:r>
            <a:r>
              <a:rPr lang="ru-RU" sz="5400" dirty="0" smtClean="0"/>
              <a:t>   </a:t>
            </a:r>
            <a:r>
              <a:rPr lang="ru-RU" sz="5400" dirty="0" err="1" smtClean="0"/>
              <a:t>Хх</a:t>
            </a:r>
            <a:r>
              <a:rPr lang="ru-RU" sz="5400" dirty="0" smtClean="0"/>
              <a:t>   </a:t>
            </a:r>
            <a:r>
              <a:rPr lang="ru-RU" sz="5400" dirty="0" err="1" smtClean="0"/>
              <a:t>Цц</a:t>
            </a:r>
            <a:r>
              <a:rPr lang="ru-RU" sz="5400" dirty="0" smtClean="0"/>
              <a:t>   </a:t>
            </a:r>
            <a:r>
              <a:rPr lang="ru-RU" sz="5400" dirty="0" err="1" smtClean="0"/>
              <a:t>Чч</a:t>
            </a:r>
            <a:r>
              <a:rPr lang="ru-RU" sz="5400" dirty="0" smtClean="0"/>
              <a:t> __  </a:t>
            </a:r>
            <a:r>
              <a:rPr lang="ru-RU" sz="5400" dirty="0" err="1" smtClean="0"/>
              <a:t>Щщ</a:t>
            </a:r>
            <a:r>
              <a:rPr lang="ru-RU" sz="5400" dirty="0" smtClean="0"/>
              <a:t>  </a:t>
            </a:r>
            <a:r>
              <a:rPr lang="ru-RU" sz="5400" dirty="0" err="1" smtClean="0"/>
              <a:t>ъ</a:t>
            </a:r>
            <a:r>
              <a:rPr lang="ru-RU" sz="5400" dirty="0" smtClean="0"/>
              <a:t>   </a:t>
            </a:r>
            <a:r>
              <a:rPr lang="ru-RU" sz="5400" dirty="0" err="1" smtClean="0"/>
              <a:t>Ыы</a:t>
            </a:r>
            <a:r>
              <a:rPr lang="ru-RU" sz="5400" dirty="0" smtClean="0"/>
              <a:t>   </a:t>
            </a:r>
            <a:r>
              <a:rPr lang="ru-RU" sz="5400" dirty="0" err="1" smtClean="0"/>
              <a:t>ь</a:t>
            </a:r>
            <a:r>
              <a:rPr lang="ru-RU" sz="5400" dirty="0" smtClean="0"/>
              <a:t>   </a:t>
            </a:r>
            <a:r>
              <a:rPr lang="ru-RU" sz="5400" dirty="0" err="1" smtClean="0"/>
              <a:t>Ээ</a:t>
            </a:r>
            <a:r>
              <a:rPr lang="ru-RU" sz="5400" dirty="0" smtClean="0"/>
              <a:t>   </a:t>
            </a:r>
            <a:r>
              <a:rPr lang="ru-RU" sz="5400" dirty="0" err="1" smtClean="0"/>
              <a:t>Юю</a:t>
            </a:r>
            <a:r>
              <a:rPr lang="ru-RU" sz="5400" dirty="0" smtClean="0"/>
              <a:t>    </a:t>
            </a:r>
            <a:r>
              <a:rPr lang="ru-RU" sz="5400" dirty="0" err="1" smtClean="0"/>
              <a:t>Яя</a:t>
            </a:r>
            <a:r>
              <a:rPr lang="ru-RU" sz="5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Длинноногий, горделивый,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Важный и неторопливый.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Шею длинную он носит,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И листву, как траву "косит".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Кто ответит, будет прав-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Это дядюшка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571745"/>
            <a:ext cx="3482376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+mj-lt"/>
              </a:rPr>
              <a:t>В зелёной тине, иль в болоте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Её вы вечером найдёте: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Она бултых! – как будто в лужу,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Лишь голова торчит наружу </a:t>
            </a:r>
          </a:p>
          <a:p>
            <a:endParaRPr lang="ru-RU" dirty="0"/>
          </a:p>
        </p:txBody>
      </p:sp>
      <p:pic>
        <p:nvPicPr>
          <p:cNvPr id="4" name="Рисунок 3" descr="скачанные файлы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4143380"/>
            <a:ext cx="3705233" cy="2424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err="1" smtClean="0"/>
              <a:t>Аа</a:t>
            </a:r>
            <a:r>
              <a:rPr lang="ru-RU" sz="4800" dirty="0" smtClean="0"/>
              <a:t>   </a:t>
            </a:r>
            <a:r>
              <a:rPr lang="ru-RU" sz="4800" dirty="0" err="1" smtClean="0"/>
              <a:t>Бб</a:t>
            </a:r>
            <a:r>
              <a:rPr lang="ru-RU" sz="4800" dirty="0" smtClean="0"/>
              <a:t>  </a:t>
            </a:r>
            <a:r>
              <a:rPr lang="ru-RU" sz="4800" dirty="0" err="1" smtClean="0"/>
              <a:t>Вв</a:t>
            </a:r>
            <a:r>
              <a:rPr lang="ru-RU" sz="4800" dirty="0" smtClean="0"/>
              <a:t>  </a:t>
            </a:r>
            <a:r>
              <a:rPr lang="ru-RU" sz="4800" dirty="0" err="1" smtClean="0"/>
              <a:t>Гг</a:t>
            </a:r>
            <a:r>
              <a:rPr lang="ru-RU" sz="4800" dirty="0" smtClean="0"/>
              <a:t>  </a:t>
            </a:r>
            <a:r>
              <a:rPr lang="ru-RU" sz="4800" dirty="0" err="1" smtClean="0"/>
              <a:t>Дд</a:t>
            </a:r>
            <a:r>
              <a:rPr lang="ru-RU" sz="4800" dirty="0" smtClean="0"/>
              <a:t>  Ее  Ёё </a:t>
            </a:r>
            <a:r>
              <a:rPr lang="ru-RU" sz="4800" dirty="0" err="1" smtClean="0">
                <a:solidFill>
                  <a:srgbClr val="FF0000"/>
                </a:solidFill>
              </a:rPr>
              <a:t>Жж</a:t>
            </a:r>
            <a:r>
              <a:rPr lang="ru-RU" sz="4800" dirty="0" smtClean="0"/>
              <a:t> </a:t>
            </a:r>
            <a:r>
              <a:rPr lang="ru-RU" sz="4800" dirty="0" err="1" smtClean="0"/>
              <a:t>Зз</a:t>
            </a:r>
            <a:r>
              <a:rPr lang="ru-RU" sz="4800" dirty="0" smtClean="0"/>
              <a:t> Ии  </a:t>
            </a:r>
            <a:r>
              <a:rPr lang="ru-RU" sz="4800" dirty="0" err="1" smtClean="0"/>
              <a:t>Йй</a:t>
            </a:r>
            <a:r>
              <a:rPr lang="ru-RU" sz="4800" dirty="0" smtClean="0"/>
              <a:t>   </a:t>
            </a:r>
            <a:r>
              <a:rPr lang="ru-RU" sz="4800" dirty="0" err="1" smtClean="0"/>
              <a:t>Кк</a:t>
            </a:r>
            <a:r>
              <a:rPr lang="ru-RU" sz="4800" dirty="0" smtClean="0"/>
              <a:t>  __ Мм  </a:t>
            </a:r>
            <a:r>
              <a:rPr lang="ru-RU" sz="4800" dirty="0" err="1" smtClean="0"/>
              <a:t>Нн</a:t>
            </a:r>
            <a:r>
              <a:rPr lang="ru-RU" sz="4800" dirty="0" smtClean="0"/>
              <a:t>  </a:t>
            </a:r>
            <a:r>
              <a:rPr lang="ru-RU" sz="4800" dirty="0" err="1" smtClean="0"/>
              <a:t>Оо</a:t>
            </a:r>
            <a:r>
              <a:rPr lang="ru-RU" sz="4800" dirty="0" smtClean="0"/>
              <a:t>  </a:t>
            </a:r>
            <a:r>
              <a:rPr lang="ru-RU" sz="4800" dirty="0" err="1" smtClean="0"/>
              <a:t>Пп</a:t>
            </a:r>
            <a:r>
              <a:rPr lang="ru-RU" sz="4800" dirty="0" smtClean="0"/>
              <a:t>  __ </a:t>
            </a:r>
            <a:r>
              <a:rPr lang="ru-RU" sz="4800" dirty="0" err="1" smtClean="0"/>
              <a:t>Сс</a:t>
            </a:r>
            <a:r>
              <a:rPr lang="ru-RU" sz="4800" dirty="0" smtClean="0"/>
              <a:t>   </a:t>
            </a:r>
            <a:r>
              <a:rPr lang="ru-RU" sz="4800" dirty="0" err="1" smtClean="0"/>
              <a:t>Тт</a:t>
            </a:r>
            <a:r>
              <a:rPr lang="ru-RU" sz="4800" dirty="0" smtClean="0"/>
              <a:t>   </a:t>
            </a:r>
            <a:r>
              <a:rPr lang="ru-RU" sz="4800" dirty="0" err="1" smtClean="0"/>
              <a:t>Уу</a:t>
            </a:r>
            <a:r>
              <a:rPr lang="ru-RU" sz="4800" dirty="0" smtClean="0"/>
              <a:t>   </a:t>
            </a:r>
            <a:r>
              <a:rPr lang="ru-RU" sz="4800" dirty="0" err="1" smtClean="0"/>
              <a:t>Фф</a:t>
            </a:r>
            <a:r>
              <a:rPr lang="ru-RU" sz="4800" dirty="0" smtClean="0"/>
              <a:t>   </a:t>
            </a:r>
            <a:r>
              <a:rPr lang="ru-RU" sz="4800" dirty="0" err="1" smtClean="0"/>
              <a:t>Хх</a:t>
            </a:r>
            <a:r>
              <a:rPr lang="ru-RU" sz="4800" dirty="0" smtClean="0"/>
              <a:t>   </a:t>
            </a:r>
            <a:r>
              <a:rPr lang="ru-RU" sz="4800" dirty="0" err="1" smtClean="0"/>
              <a:t>Цц</a:t>
            </a:r>
            <a:r>
              <a:rPr lang="ru-RU" sz="4800" dirty="0" smtClean="0"/>
              <a:t>   </a:t>
            </a:r>
            <a:r>
              <a:rPr lang="ru-RU" sz="4800" dirty="0" err="1" smtClean="0"/>
              <a:t>Чч</a:t>
            </a:r>
            <a:r>
              <a:rPr lang="ru-RU" sz="4800" dirty="0" smtClean="0"/>
              <a:t> __  </a:t>
            </a:r>
            <a:r>
              <a:rPr lang="ru-RU" sz="4800" dirty="0" err="1" smtClean="0"/>
              <a:t>Щщ</a:t>
            </a:r>
            <a:r>
              <a:rPr lang="ru-RU" sz="4800" dirty="0" smtClean="0"/>
              <a:t>  </a:t>
            </a:r>
            <a:r>
              <a:rPr lang="ru-RU" sz="4800" dirty="0" err="1" smtClean="0"/>
              <a:t>ъ</a:t>
            </a:r>
            <a:r>
              <a:rPr lang="ru-RU" sz="4800" dirty="0" smtClean="0"/>
              <a:t>   </a:t>
            </a:r>
            <a:r>
              <a:rPr lang="ru-RU" sz="4800" dirty="0" err="1" smtClean="0"/>
              <a:t>Ыы</a:t>
            </a:r>
            <a:r>
              <a:rPr lang="ru-RU" sz="4800" dirty="0" smtClean="0"/>
              <a:t>   </a:t>
            </a:r>
            <a:r>
              <a:rPr lang="ru-RU" sz="4800" dirty="0" err="1" smtClean="0"/>
              <a:t>ь</a:t>
            </a:r>
            <a:r>
              <a:rPr lang="ru-RU" sz="4800" dirty="0" smtClean="0"/>
              <a:t>   </a:t>
            </a:r>
            <a:r>
              <a:rPr lang="ru-RU" sz="4800" dirty="0" err="1" smtClean="0"/>
              <a:t>Ээ</a:t>
            </a:r>
            <a:r>
              <a:rPr lang="ru-RU" sz="4800" dirty="0" smtClean="0"/>
              <a:t>   </a:t>
            </a:r>
            <a:r>
              <a:rPr lang="ru-RU" sz="4800" dirty="0" err="1" smtClean="0"/>
              <a:t>Юю</a:t>
            </a:r>
            <a:r>
              <a:rPr lang="ru-RU" sz="4800" dirty="0" smtClean="0"/>
              <a:t>    </a:t>
            </a:r>
            <a:r>
              <a:rPr lang="ru-RU" sz="4800" dirty="0" err="1" smtClean="0"/>
              <a:t>Яя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2428875" cy="1876425"/>
          </a:xfrm>
        </p:spPr>
      </p:pic>
      <p:pic>
        <p:nvPicPr>
          <p:cNvPr id="5" name="Рисунок 4" descr="скачанные файлы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785794"/>
            <a:ext cx="2619375" cy="1743075"/>
          </a:xfrm>
          <a:prstGeom prst="rect">
            <a:avLst/>
          </a:prstGeom>
        </p:spPr>
      </p:pic>
      <p:pic>
        <p:nvPicPr>
          <p:cNvPr id="6" name="Рисунок 5" descr="скачанные файлы (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2428868"/>
            <a:ext cx="2765829" cy="2071702"/>
          </a:xfrm>
          <a:prstGeom prst="rect">
            <a:avLst/>
          </a:prstGeom>
        </p:spPr>
      </p:pic>
      <p:pic>
        <p:nvPicPr>
          <p:cNvPr id="7" name="Рисунок 6" descr="скачанные файлы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7" y="2571744"/>
            <a:ext cx="2408633" cy="1928826"/>
          </a:xfrm>
          <a:prstGeom prst="rect">
            <a:avLst/>
          </a:prstGeom>
        </p:spPr>
      </p:pic>
      <p:pic>
        <p:nvPicPr>
          <p:cNvPr id="8" name="Рисунок 7" descr="скачанные файлы (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357166"/>
            <a:ext cx="2466975" cy="1847850"/>
          </a:xfrm>
          <a:prstGeom prst="rect">
            <a:avLst/>
          </a:prstGeom>
        </p:spPr>
      </p:pic>
      <p:pic>
        <p:nvPicPr>
          <p:cNvPr id="9" name="Рисунок 8" descr="скачанные файлы (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14546" y="4714884"/>
            <a:ext cx="2857520" cy="1925948"/>
          </a:xfrm>
          <a:prstGeom prst="rect">
            <a:avLst/>
          </a:prstGeom>
        </p:spPr>
      </p:pic>
      <p:pic>
        <p:nvPicPr>
          <p:cNvPr id="10" name="Рисунок 9" descr="скачанные файлы (8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3214686"/>
            <a:ext cx="2500330" cy="2090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err="1" smtClean="0"/>
              <a:t>Аа</a:t>
            </a:r>
            <a:r>
              <a:rPr lang="ru-RU" sz="4400" dirty="0" smtClean="0"/>
              <a:t>   </a:t>
            </a:r>
            <a:r>
              <a:rPr lang="ru-RU" sz="4400" dirty="0" err="1" smtClean="0"/>
              <a:t>Бб</a:t>
            </a:r>
            <a:r>
              <a:rPr lang="ru-RU" sz="4400" dirty="0" smtClean="0"/>
              <a:t>  </a:t>
            </a:r>
            <a:r>
              <a:rPr lang="ru-RU" sz="4400" dirty="0" err="1" smtClean="0"/>
              <a:t>Вв</a:t>
            </a:r>
            <a:r>
              <a:rPr lang="ru-RU" sz="4400" dirty="0" smtClean="0"/>
              <a:t>  </a:t>
            </a:r>
            <a:r>
              <a:rPr lang="ru-RU" sz="4400" dirty="0" err="1" smtClean="0"/>
              <a:t>Гг</a:t>
            </a:r>
            <a:r>
              <a:rPr lang="ru-RU" sz="4400" dirty="0" smtClean="0"/>
              <a:t>  </a:t>
            </a:r>
            <a:r>
              <a:rPr lang="ru-RU" sz="4400" dirty="0" err="1" smtClean="0"/>
              <a:t>Дд</a:t>
            </a:r>
            <a:r>
              <a:rPr lang="ru-RU" sz="4400" dirty="0" smtClean="0"/>
              <a:t>  Ее  Ёё </a:t>
            </a:r>
            <a:r>
              <a:rPr lang="ru-RU" sz="4400" dirty="0" err="1" smtClean="0">
                <a:solidFill>
                  <a:srgbClr val="FF0000"/>
                </a:solidFill>
              </a:rPr>
              <a:t>Жж</a:t>
            </a:r>
            <a:r>
              <a:rPr lang="ru-RU" sz="4400" dirty="0" smtClean="0"/>
              <a:t> </a:t>
            </a:r>
            <a:r>
              <a:rPr lang="ru-RU" sz="4400" dirty="0" err="1" smtClean="0"/>
              <a:t>Зз</a:t>
            </a:r>
            <a:r>
              <a:rPr lang="ru-RU" sz="4400" dirty="0" smtClean="0"/>
              <a:t> Ии  </a:t>
            </a:r>
            <a:r>
              <a:rPr lang="ru-RU" sz="4400" dirty="0" err="1" smtClean="0"/>
              <a:t>Йй</a:t>
            </a:r>
            <a:r>
              <a:rPr lang="ru-RU" sz="4400" dirty="0" smtClean="0"/>
              <a:t>   </a:t>
            </a:r>
            <a:r>
              <a:rPr lang="ru-RU" sz="4400" dirty="0" err="1" smtClean="0"/>
              <a:t>Кк</a:t>
            </a:r>
            <a:r>
              <a:rPr lang="ru-RU" sz="4400" dirty="0" smtClean="0"/>
              <a:t> </a:t>
            </a:r>
            <a:r>
              <a:rPr lang="ru-RU" sz="4400" dirty="0" err="1" smtClean="0">
                <a:solidFill>
                  <a:srgbClr val="00B050"/>
                </a:solidFill>
              </a:rPr>
              <a:t>Лл</a:t>
            </a:r>
            <a:r>
              <a:rPr lang="ru-RU" sz="4400" dirty="0" smtClean="0"/>
              <a:t> Мм  </a:t>
            </a:r>
            <a:r>
              <a:rPr lang="ru-RU" sz="4400" dirty="0" err="1" smtClean="0"/>
              <a:t>Нн</a:t>
            </a:r>
            <a:r>
              <a:rPr lang="ru-RU" sz="4400" dirty="0" smtClean="0"/>
              <a:t>  </a:t>
            </a:r>
            <a:r>
              <a:rPr lang="ru-RU" sz="4400" dirty="0" err="1" smtClean="0"/>
              <a:t>Оо</a:t>
            </a:r>
            <a:r>
              <a:rPr lang="ru-RU" sz="4400" dirty="0" smtClean="0"/>
              <a:t>  </a:t>
            </a:r>
            <a:r>
              <a:rPr lang="ru-RU" sz="4400" dirty="0" err="1" smtClean="0"/>
              <a:t>Пп</a:t>
            </a:r>
            <a:r>
              <a:rPr lang="ru-RU" sz="4400" dirty="0" smtClean="0"/>
              <a:t>  __ </a:t>
            </a:r>
            <a:r>
              <a:rPr lang="ru-RU" sz="4400" dirty="0" err="1" smtClean="0"/>
              <a:t>Сс</a:t>
            </a:r>
            <a:r>
              <a:rPr lang="ru-RU" sz="4400" dirty="0" smtClean="0"/>
              <a:t>   </a:t>
            </a:r>
            <a:r>
              <a:rPr lang="ru-RU" sz="4400" dirty="0" err="1" smtClean="0"/>
              <a:t>Тт</a:t>
            </a:r>
            <a:r>
              <a:rPr lang="ru-RU" sz="4400" dirty="0" smtClean="0"/>
              <a:t>   </a:t>
            </a:r>
            <a:r>
              <a:rPr lang="ru-RU" sz="4400" dirty="0" err="1" smtClean="0"/>
              <a:t>Уу</a:t>
            </a:r>
            <a:r>
              <a:rPr lang="ru-RU" sz="4400" dirty="0" smtClean="0"/>
              <a:t>   </a:t>
            </a:r>
            <a:r>
              <a:rPr lang="ru-RU" sz="4400" dirty="0" err="1" smtClean="0"/>
              <a:t>Фф</a:t>
            </a:r>
            <a:r>
              <a:rPr lang="ru-RU" sz="4400" dirty="0" smtClean="0"/>
              <a:t>   </a:t>
            </a:r>
            <a:r>
              <a:rPr lang="ru-RU" sz="4400" dirty="0" err="1" smtClean="0"/>
              <a:t>Хх</a:t>
            </a:r>
            <a:r>
              <a:rPr lang="ru-RU" sz="4400" dirty="0" smtClean="0"/>
              <a:t>   </a:t>
            </a:r>
            <a:r>
              <a:rPr lang="ru-RU" sz="4400" dirty="0" err="1" smtClean="0"/>
              <a:t>Цц</a:t>
            </a:r>
            <a:r>
              <a:rPr lang="ru-RU" sz="4400" dirty="0" smtClean="0"/>
              <a:t>   </a:t>
            </a:r>
            <a:r>
              <a:rPr lang="ru-RU" sz="4400" dirty="0" err="1" smtClean="0"/>
              <a:t>Чч</a:t>
            </a:r>
            <a:r>
              <a:rPr lang="ru-RU" sz="4400" dirty="0" smtClean="0"/>
              <a:t> __  </a:t>
            </a:r>
            <a:r>
              <a:rPr lang="ru-RU" sz="4400" dirty="0" err="1" smtClean="0"/>
              <a:t>Щщ</a:t>
            </a:r>
            <a:r>
              <a:rPr lang="ru-RU" sz="4400" dirty="0" smtClean="0"/>
              <a:t>  </a:t>
            </a:r>
            <a:r>
              <a:rPr lang="ru-RU" sz="4400" dirty="0" err="1" smtClean="0"/>
              <a:t>ъ</a:t>
            </a:r>
            <a:r>
              <a:rPr lang="ru-RU" sz="4400" dirty="0" smtClean="0"/>
              <a:t>   </a:t>
            </a:r>
            <a:r>
              <a:rPr lang="ru-RU" sz="4400" dirty="0" err="1" smtClean="0"/>
              <a:t>Ыы</a:t>
            </a:r>
            <a:r>
              <a:rPr lang="ru-RU" sz="4400" dirty="0" smtClean="0"/>
              <a:t>   </a:t>
            </a:r>
            <a:r>
              <a:rPr lang="ru-RU" sz="4400" dirty="0" err="1" smtClean="0"/>
              <a:t>ь</a:t>
            </a:r>
            <a:r>
              <a:rPr lang="ru-RU" sz="4400" dirty="0" smtClean="0"/>
              <a:t>   </a:t>
            </a:r>
            <a:r>
              <a:rPr lang="ru-RU" sz="4400" dirty="0" err="1" smtClean="0"/>
              <a:t>Ээ</a:t>
            </a:r>
            <a:r>
              <a:rPr lang="ru-RU" sz="4400" dirty="0" smtClean="0"/>
              <a:t>   </a:t>
            </a:r>
            <a:r>
              <a:rPr lang="ru-RU" sz="4400" dirty="0" err="1" smtClean="0"/>
              <a:t>Юю</a:t>
            </a:r>
            <a:r>
              <a:rPr lang="ru-RU" sz="4400" dirty="0" smtClean="0"/>
              <a:t>    </a:t>
            </a:r>
            <a:r>
              <a:rPr lang="ru-RU" sz="4400" dirty="0" err="1" smtClean="0"/>
              <a:t>Яя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28596" y="1571612"/>
            <a:ext cx="2000264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ЗА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1357290" y="4357694"/>
            <a:ext cx="2071702" cy="128588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B0F0"/>
                </a:solidFill>
              </a:rPr>
              <a:t>маш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6786578" y="2285992"/>
            <a:ext cx="1500198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00B0F0"/>
                </a:solidFill>
              </a:rPr>
              <a:t>ка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3214678" y="2786058"/>
            <a:ext cx="1785950" cy="121444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00B0F0"/>
                </a:solidFill>
              </a:rPr>
              <a:t>ро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4786314" y="1142984"/>
            <a:ext cx="1785950" cy="177165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B0F0"/>
                </a:solidFill>
              </a:rPr>
              <a:t>рас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3929058" y="4143380"/>
            <a:ext cx="2128846" cy="177165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свет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58016" y="3786190"/>
            <a:ext cx="192882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РО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err="1" smtClean="0"/>
              <a:t>Аа</a:t>
            </a:r>
            <a:r>
              <a:rPr lang="ru-RU" sz="4400" dirty="0" smtClean="0"/>
              <a:t>   </a:t>
            </a:r>
            <a:r>
              <a:rPr lang="ru-RU" sz="4400" dirty="0" err="1" smtClean="0"/>
              <a:t>Бб</a:t>
            </a:r>
            <a:r>
              <a:rPr lang="ru-RU" sz="4400" dirty="0" smtClean="0"/>
              <a:t>  </a:t>
            </a:r>
            <a:r>
              <a:rPr lang="ru-RU" sz="4400" dirty="0" err="1" smtClean="0"/>
              <a:t>Вв</a:t>
            </a:r>
            <a:r>
              <a:rPr lang="ru-RU" sz="4400" dirty="0" smtClean="0"/>
              <a:t>  </a:t>
            </a:r>
            <a:r>
              <a:rPr lang="ru-RU" sz="4400" dirty="0" err="1" smtClean="0"/>
              <a:t>Гг</a:t>
            </a:r>
            <a:r>
              <a:rPr lang="ru-RU" sz="4400" dirty="0" smtClean="0"/>
              <a:t>  </a:t>
            </a:r>
            <a:r>
              <a:rPr lang="ru-RU" sz="4400" dirty="0" err="1" smtClean="0"/>
              <a:t>Дд</a:t>
            </a:r>
            <a:r>
              <a:rPr lang="ru-RU" sz="4400" dirty="0" smtClean="0"/>
              <a:t>  Ее  Ёё </a:t>
            </a:r>
            <a:r>
              <a:rPr lang="ru-RU" sz="4400" dirty="0" err="1" smtClean="0">
                <a:solidFill>
                  <a:srgbClr val="FF0000"/>
                </a:solidFill>
              </a:rPr>
              <a:t>Жж</a:t>
            </a:r>
            <a:r>
              <a:rPr lang="ru-RU" sz="4400" dirty="0" smtClean="0"/>
              <a:t> </a:t>
            </a:r>
            <a:r>
              <a:rPr lang="ru-RU" sz="4400" dirty="0" err="1" smtClean="0"/>
              <a:t>Зз</a:t>
            </a:r>
            <a:r>
              <a:rPr lang="ru-RU" sz="4400" dirty="0" smtClean="0"/>
              <a:t> Ии  </a:t>
            </a:r>
            <a:r>
              <a:rPr lang="ru-RU" sz="4400" dirty="0" err="1" smtClean="0"/>
              <a:t>Йй</a:t>
            </a:r>
            <a:r>
              <a:rPr lang="ru-RU" sz="4400" dirty="0" smtClean="0"/>
              <a:t>   </a:t>
            </a:r>
            <a:r>
              <a:rPr lang="ru-RU" sz="4400" dirty="0" err="1" smtClean="0"/>
              <a:t>Кк</a:t>
            </a:r>
            <a:r>
              <a:rPr lang="ru-RU" sz="4400" dirty="0" smtClean="0"/>
              <a:t> </a:t>
            </a:r>
            <a:r>
              <a:rPr lang="ru-RU" sz="4400" dirty="0" err="1" smtClean="0">
                <a:solidFill>
                  <a:srgbClr val="00B050"/>
                </a:solidFill>
              </a:rPr>
              <a:t>Лл</a:t>
            </a:r>
            <a:r>
              <a:rPr lang="ru-RU" sz="4400" dirty="0" smtClean="0"/>
              <a:t> Мм  </a:t>
            </a:r>
            <a:r>
              <a:rPr lang="ru-RU" sz="4400" dirty="0" err="1" smtClean="0"/>
              <a:t>Нн</a:t>
            </a:r>
            <a:r>
              <a:rPr lang="ru-RU" sz="4400" dirty="0" smtClean="0"/>
              <a:t>  </a:t>
            </a:r>
            <a:r>
              <a:rPr lang="ru-RU" sz="4400" dirty="0" err="1" smtClean="0"/>
              <a:t>Оо</a:t>
            </a:r>
            <a:r>
              <a:rPr lang="ru-RU" sz="4400" dirty="0" smtClean="0"/>
              <a:t>  </a:t>
            </a:r>
            <a:r>
              <a:rPr lang="ru-RU" sz="4400" dirty="0" err="1" smtClean="0"/>
              <a:t>Пп</a:t>
            </a:r>
            <a:r>
              <a:rPr lang="ru-RU" sz="4400" dirty="0" smtClean="0"/>
              <a:t>  </a:t>
            </a:r>
            <a:r>
              <a:rPr lang="ru-RU" sz="4400" dirty="0" err="1" smtClean="0">
                <a:solidFill>
                  <a:srgbClr val="00B0F0"/>
                </a:solidFill>
              </a:rPr>
              <a:t>Рр</a:t>
            </a:r>
            <a:r>
              <a:rPr lang="ru-RU" sz="4400" dirty="0" smtClean="0"/>
              <a:t> </a:t>
            </a:r>
            <a:r>
              <a:rPr lang="ru-RU" sz="4400" dirty="0" err="1" smtClean="0"/>
              <a:t>Сс</a:t>
            </a:r>
            <a:r>
              <a:rPr lang="ru-RU" sz="4400" dirty="0" smtClean="0"/>
              <a:t>   </a:t>
            </a:r>
            <a:r>
              <a:rPr lang="ru-RU" sz="4400" dirty="0" err="1" smtClean="0"/>
              <a:t>Тт</a:t>
            </a:r>
            <a:r>
              <a:rPr lang="ru-RU" sz="4400" dirty="0" smtClean="0"/>
              <a:t>   </a:t>
            </a:r>
            <a:r>
              <a:rPr lang="ru-RU" sz="4400" dirty="0" err="1" smtClean="0"/>
              <a:t>Уу</a:t>
            </a:r>
            <a:r>
              <a:rPr lang="ru-RU" sz="4400" dirty="0" smtClean="0"/>
              <a:t>   </a:t>
            </a:r>
            <a:r>
              <a:rPr lang="ru-RU" sz="4400" dirty="0" err="1" smtClean="0"/>
              <a:t>Фф</a:t>
            </a:r>
            <a:r>
              <a:rPr lang="ru-RU" sz="4400" dirty="0" smtClean="0"/>
              <a:t>   </a:t>
            </a:r>
            <a:r>
              <a:rPr lang="ru-RU" sz="4400" dirty="0" err="1" smtClean="0"/>
              <a:t>Хх</a:t>
            </a:r>
            <a:r>
              <a:rPr lang="ru-RU" sz="4400" dirty="0" smtClean="0"/>
              <a:t>   </a:t>
            </a:r>
            <a:r>
              <a:rPr lang="ru-RU" sz="4400" dirty="0" err="1" smtClean="0"/>
              <a:t>Цц</a:t>
            </a:r>
            <a:r>
              <a:rPr lang="ru-RU" sz="4400" dirty="0" smtClean="0"/>
              <a:t>   </a:t>
            </a:r>
            <a:r>
              <a:rPr lang="ru-RU" sz="4400" dirty="0" err="1" smtClean="0"/>
              <a:t>Чч</a:t>
            </a:r>
            <a:r>
              <a:rPr lang="ru-RU" sz="4400" dirty="0" smtClean="0"/>
              <a:t> __  </a:t>
            </a:r>
            <a:r>
              <a:rPr lang="ru-RU" sz="4400" dirty="0" err="1" smtClean="0"/>
              <a:t>Щщ</a:t>
            </a:r>
            <a:r>
              <a:rPr lang="ru-RU" sz="4400" dirty="0" smtClean="0"/>
              <a:t>  </a:t>
            </a:r>
            <a:r>
              <a:rPr lang="ru-RU" sz="4400" dirty="0" err="1" smtClean="0"/>
              <a:t>ъ</a:t>
            </a:r>
            <a:r>
              <a:rPr lang="ru-RU" sz="4400" dirty="0" smtClean="0"/>
              <a:t>   </a:t>
            </a:r>
            <a:r>
              <a:rPr lang="ru-RU" sz="4400" dirty="0" err="1" smtClean="0"/>
              <a:t>Ыы</a:t>
            </a:r>
            <a:r>
              <a:rPr lang="ru-RU" sz="4400" dirty="0" smtClean="0"/>
              <a:t>   </a:t>
            </a:r>
            <a:r>
              <a:rPr lang="ru-RU" sz="4400" dirty="0" err="1" smtClean="0"/>
              <a:t>ь</a:t>
            </a:r>
            <a:r>
              <a:rPr lang="ru-RU" sz="4400" dirty="0" smtClean="0"/>
              <a:t>   </a:t>
            </a:r>
            <a:r>
              <a:rPr lang="ru-RU" sz="4400" dirty="0" err="1" smtClean="0"/>
              <a:t>Ээ</a:t>
            </a:r>
            <a:r>
              <a:rPr lang="ru-RU" sz="4400" dirty="0" smtClean="0"/>
              <a:t>   </a:t>
            </a:r>
            <a:r>
              <a:rPr lang="ru-RU" sz="4400" dirty="0" err="1" smtClean="0"/>
              <a:t>Юю</a:t>
            </a:r>
            <a:r>
              <a:rPr lang="ru-RU" sz="4400" dirty="0" smtClean="0"/>
              <a:t>    </a:t>
            </a:r>
            <a:r>
              <a:rPr lang="ru-RU" sz="4400" dirty="0" err="1" smtClean="0"/>
              <a:t>Яя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</TotalTime>
  <Words>262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Путешествие в страну букваря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букваря</dc:title>
  <dc:creator>user</dc:creator>
  <cp:lastModifiedBy>Admin</cp:lastModifiedBy>
  <cp:revision>11</cp:revision>
  <dcterms:created xsi:type="dcterms:W3CDTF">2015-04-15T12:01:29Z</dcterms:created>
  <dcterms:modified xsi:type="dcterms:W3CDTF">2015-04-16T17:02:59Z</dcterms:modified>
</cp:coreProperties>
</file>