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8" r:id="rId4"/>
    <p:sldId id="257" r:id="rId5"/>
    <p:sldId id="268" r:id="rId6"/>
    <p:sldId id="270" r:id="rId7"/>
    <p:sldId id="262" r:id="rId8"/>
    <p:sldId id="260" r:id="rId9"/>
    <p:sldId id="263" r:id="rId10"/>
    <p:sldId id="264" r:id="rId11"/>
    <p:sldId id="265" r:id="rId12"/>
    <p:sldId id="266" r:id="rId13"/>
    <p:sldId id="261" r:id="rId14"/>
    <p:sldId id="267" r:id="rId15"/>
    <p:sldId id="272" r:id="rId16"/>
    <p:sldId id="273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работа по теме «Как сохранить зрение в школе?»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206308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Автор </a:t>
            </a:r>
            <a:r>
              <a:rPr lang="ru-RU" b="1" dirty="0" err="1" smtClean="0"/>
              <a:t>Ронжин</a:t>
            </a:r>
            <a:r>
              <a:rPr lang="ru-RU" b="1" dirty="0" smtClean="0"/>
              <a:t> Никита, 4а класс</a:t>
            </a:r>
          </a:p>
          <a:p>
            <a:pPr algn="r"/>
            <a:r>
              <a:rPr lang="ru-RU" b="1" dirty="0" smtClean="0"/>
              <a:t>Руководитель: Пятакова М.В.,</a:t>
            </a:r>
          </a:p>
          <a:p>
            <a:pPr algn="r"/>
            <a:r>
              <a:rPr lang="ru-RU" b="1" dirty="0" smtClean="0"/>
              <a:t> учитель начальных классов</a:t>
            </a:r>
          </a:p>
          <a:p>
            <a:pPr algn="r"/>
            <a:r>
              <a:rPr lang="ru-RU" b="1" dirty="0" smtClean="0"/>
              <a:t> МАОУ «ООШ №13»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573416" cy="1224136"/>
          </a:xfrm>
        </p:spPr>
        <p:txBody>
          <a:bodyPr/>
          <a:lstStyle/>
          <a:p>
            <a:r>
              <a:rPr lang="ru-RU" dirty="0" smtClean="0"/>
              <a:t>Искусственное освещение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060848"/>
            <a:ext cx="7571184" cy="45136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Настольная лампа должна находиться слева и быть обязательно прикрытой абажуром, чтобы прямые лучи света не попадали в глаза. Мощность лампы рекомендуется в пределах от 60 до 80 ватт, при этом не исключается общее освещение в комнате.</a:t>
            </a:r>
          </a:p>
          <a:p>
            <a:r>
              <a:rPr lang="ru-RU" dirty="0" smtClean="0"/>
              <a:t>Чрезмерно яркий свет, а тем более свет лампы без абажура ослепляет, вызывает резкое напряжение и утомление зрения. Если в таких условиях работать подолгу  создаются предпосылки для развития близорукости.</a:t>
            </a:r>
          </a:p>
          <a:p>
            <a:r>
              <a:rPr lang="ru-RU" dirty="0" smtClean="0"/>
              <a:t>Итак, освещение рабочего места должно быть достаточным по уровню, мягким, без резких бликов и теней, ровным, приятным для глаз. </a:t>
            </a:r>
          </a:p>
          <a:p>
            <a:r>
              <a:rPr lang="ru-RU" dirty="0" smtClean="0"/>
              <a:t>Ярко-красные прозрачные абажуры быстрее утомляют глаза, чем матовые, зеленого или желтого цвета.</a:t>
            </a:r>
          </a:p>
          <a:p>
            <a:endParaRPr lang="ru-RU" dirty="0"/>
          </a:p>
        </p:txBody>
      </p:sp>
      <p:pic>
        <p:nvPicPr>
          <p:cNvPr id="1026" name="Picture 2" descr="C:\Users\1\Desktop\2487-nastolnaya-lampa-globo-basic-seraya_15685_100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7091">
            <a:off x="123017" y="760072"/>
            <a:ext cx="1309299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6912768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Рекомендации  школьникам по просмотру телевизора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640960" cy="4513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Для предупреждения утомления при просмотре телепередач очень важны </a:t>
            </a:r>
            <a:r>
              <a:rPr lang="ru-RU" b="1" dirty="0" smtClean="0"/>
              <a:t>три условия</a:t>
            </a:r>
            <a:r>
              <a:rPr lang="ru-RU" dirty="0" smtClean="0"/>
              <a:t>: </a:t>
            </a:r>
            <a:r>
              <a:rPr lang="ru-RU" b="1" dirty="0" smtClean="0"/>
              <a:t>расстояние</a:t>
            </a:r>
            <a:r>
              <a:rPr lang="ru-RU" dirty="0" smtClean="0"/>
              <a:t> от зрителя до телевизора, </a:t>
            </a:r>
            <a:r>
              <a:rPr lang="ru-RU" b="1" dirty="0" smtClean="0"/>
              <a:t>освещение</a:t>
            </a:r>
            <a:r>
              <a:rPr lang="ru-RU" dirty="0" smtClean="0"/>
              <a:t> в комнате, </a:t>
            </a:r>
            <a:r>
              <a:rPr lang="ru-RU" b="1" dirty="0" smtClean="0"/>
              <a:t>качество изображения </a:t>
            </a:r>
            <a:r>
              <a:rPr lang="ru-RU" dirty="0" smtClean="0"/>
              <a:t>на экране.</a:t>
            </a:r>
          </a:p>
          <a:p>
            <a:r>
              <a:rPr lang="ru-RU" dirty="0" smtClean="0"/>
              <a:t> Лучше всего расположиться от телевизора не ближе, чем на 3 метра, при этом следует сидеть не сбоку, а прямо перед экраном. </a:t>
            </a:r>
          </a:p>
          <a:p>
            <a:r>
              <a:rPr lang="ru-RU" dirty="0" smtClean="0"/>
              <a:t>Если школьник носит очки для дали, ему следует их надеть, чтобы излишне не напрягать зрение. </a:t>
            </a:r>
          </a:p>
          <a:p>
            <a:r>
              <a:rPr lang="ru-RU" dirty="0" smtClean="0"/>
              <a:t>Экран телевизора должен быть на уровне глаз сидящего человека или чуть ниже.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1\Desktop\19_sharp_lc-19sh7ebk__821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84614"/>
            <a:ext cx="1907704" cy="1421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43000"/>
            <a:ext cx="6131024" cy="629816"/>
          </a:xfrm>
        </p:spPr>
        <p:txBody>
          <a:bodyPr>
            <a:noAutofit/>
          </a:bodyPr>
          <a:lstStyle/>
          <a:p>
            <a:r>
              <a:rPr lang="ru-RU" sz="4800" dirty="0" smtClean="0"/>
              <a:t>Лучше всего, если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комната освещена верхним светом или настольной лампой или торшером, не находящимся в поле зрения и не отражающимися на экране телевизора. </a:t>
            </a:r>
          </a:p>
          <a:p>
            <a:r>
              <a:rPr lang="ru-RU" dirty="0" smtClean="0"/>
              <a:t>телевизор  смотреть днем в незатемненной комнате и лишь в солнечные дни следует закрывать окна легкими шторами, так как яркий солнечный свет, попадая на экран, значительно ухудшает видимость, что создает дополнительное зрительное напряжение. </a:t>
            </a:r>
          </a:p>
          <a:p>
            <a:r>
              <a:rPr lang="ru-RU" dirty="0" smtClean="0"/>
              <a:t>время от времени переключать взор с экрана телевизора на другие предметы, окружающие вас, чтобы дать отдых глазам.</a:t>
            </a:r>
          </a:p>
          <a:p>
            <a:endParaRPr lang="ru-RU" dirty="0"/>
          </a:p>
        </p:txBody>
      </p:sp>
      <p:pic>
        <p:nvPicPr>
          <p:cNvPr id="4" name="Picture 2" descr="C:\Users\1\Desktop\19_sharp_lc-19sh7ebk__821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1907704" cy="1421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35280" cy="17099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Строгое соблюдение правил зрительного режима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при работе с компьютером </a:t>
            </a:r>
            <a:r>
              <a:rPr lang="ru-RU" dirty="0" smtClean="0"/>
              <a:t>предотвращает развитие компьютерного синдрома и нарушений зрения.</a:t>
            </a:r>
            <a:endParaRPr lang="ru-RU" dirty="0"/>
          </a:p>
        </p:txBody>
      </p:sp>
      <p:pic>
        <p:nvPicPr>
          <p:cNvPr id="3074" name="Picture 2" descr="C:\Users\1\Desktop\глаза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24944"/>
            <a:ext cx="3646883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8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Правильное питание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147248" cy="4945736"/>
          </a:xfrm>
        </p:spPr>
        <p:txBody>
          <a:bodyPr/>
          <a:lstStyle/>
          <a:p>
            <a:r>
              <a:rPr lang="ru-RU" sz="4000" dirty="0" smtClean="0"/>
              <a:t>Большое значение для хорошего зрения имеет правильное питание, включающее достаточное количество витаминов.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0019-019-Pomni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992888" cy="599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10081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Советы офтальмолога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\Desktop\56b7116bb73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84827"/>
            <a:ext cx="7430897" cy="5573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0011-011-Beregite-zren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9428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разработать рекомендации </a:t>
            </a:r>
            <a:r>
              <a:rPr lang="ru-RU" dirty="0" smtClean="0"/>
              <a:t>своим одноклассникам по </a:t>
            </a:r>
            <a:r>
              <a:rPr lang="ru-RU" dirty="0" smtClean="0"/>
              <a:t>сохранению </a:t>
            </a:r>
            <a:r>
              <a:rPr lang="ru-RU" dirty="0" smtClean="0"/>
              <a:t>зрения.</a:t>
            </a:r>
            <a:endParaRPr lang="ru-RU" dirty="0"/>
          </a:p>
        </p:txBody>
      </p:sp>
      <p:pic>
        <p:nvPicPr>
          <p:cNvPr id="2050" name="Picture 2" descr="C:\Users\1\Desktop\js5vtt3uqm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996952"/>
            <a:ext cx="5157844" cy="3432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важны основные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гигиенические вопросы режима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школьника —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76872"/>
            <a:ext cx="8147248" cy="42976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построение учебного дня в школе,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 уроков и перемен,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организация занятий и отдыха во внешкольное время.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младшем возрасте наблюдаются большие изменения состояния зрения за сравнительно короткий период.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детей младшего школьного возраста отсутствуют еще достаточные навыки чтения, письма, длительного сидения. </a:t>
            </a:r>
            <a:endParaRPr lang="ru-RU" dirty="0"/>
          </a:p>
        </p:txBody>
      </p:sp>
      <p:pic>
        <p:nvPicPr>
          <p:cNvPr id="1026" name="Picture 2" descr="C:\Users\1\Desktop\глаз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2826570"/>
            <a:ext cx="5617653" cy="3747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/>
              <a:t>Правильная осанка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075240" cy="50897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Когда вы сидите, то испытываете постоянную статическую нагрузку. Статическое усилие более утомительно, чем динамическое.</a:t>
            </a:r>
          </a:p>
          <a:p>
            <a:r>
              <a:rPr lang="ru-RU" dirty="0" smtClean="0"/>
              <a:t> Устав, школьник очень часто принимает неправильную позу, которая, став привычной, закрепляется и приводит к мышечной асимметрии, а иногда и к искривлению позвоночника. Кроме того, наклоняясь из-за усталости близко к книге, вы увеличиваете нагрузку на зрение и тем самым способствуете развитию близорукости.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9256" cy="1301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Правильной посадкой </a:t>
            </a:r>
            <a:r>
              <a:rPr lang="ru-RU" dirty="0" smtClean="0"/>
              <a:t>при сидении считается такая, при которой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туловище находится в вертикальном положении,</a:t>
            </a:r>
          </a:p>
          <a:p>
            <a:r>
              <a:rPr lang="ru-RU" dirty="0" smtClean="0"/>
              <a:t> голова слегка наклонена вперед, плечевой пояс горизонтален и параллелен краю стола,</a:t>
            </a:r>
          </a:p>
          <a:p>
            <a:r>
              <a:rPr lang="ru-RU" dirty="0" smtClean="0"/>
              <a:t> руки свободно лежат на столе, </a:t>
            </a:r>
          </a:p>
          <a:p>
            <a:r>
              <a:rPr lang="ru-RU" dirty="0" smtClean="0"/>
              <a:t>ноги согнуты в тазобедренном и коленном суставах под прямым углом и опираются всей ступней на пол или подставку, </a:t>
            </a:r>
          </a:p>
          <a:p>
            <a:r>
              <a:rPr lang="ru-RU" dirty="0" smtClean="0"/>
              <a:t>спина опирается в поясничной своей части на спинку стула. </a:t>
            </a:r>
          </a:p>
          <a:p>
            <a:r>
              <a:rPr lang="ru-RU" dirty="0" smtClean="0"/>
              <a:t>расстояние между глазами и рабочей поверхностью книги, тетради  составляет 30-35 см (при прямой посадке глаза от книги должны быть удалены на расстояние согнутой в локте руки).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604448" cy="309634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Проблема освещения</a:t>
            </a:r>
            <a:br>
              <a:rPr lang="ru-RU" sz="2800" b="1" i="1" dirty="0" smtClean="0"/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солнечные дни избыток солнечных лучей создает на рабочем месте солнечные блики, слепит глаза и этим мешает работе. Для защиты от прямых солнечных лучей можно пользоваться легкими светлыми шторами или жалюзи.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В пасмурные дни, ранние утренние и вечерние часы для обеспечения оптимальной освещенности на рабочем месте необходимо включать искусственное освещение.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1\Desktop\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432701"/>
            <a:ext cx="2893888" cy="191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у школьников не развивалась близорукость, следует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улучшить гигиенические условия освещения рабочих мест в школе и дома. </a:t>
            </a:r>
          </a:p>
          <a:p>
            <a:r>
              <a:rPr lang="ru-RU" dirty="0" smtClean="0"/>
              <a:t>Стены в классах и поверхности столов  окрашивать в светлые тона. </a:t>
            </a:r>
          </a:p>
          <a:p>
            <a:r>
              <a:rPr lang="ru-RU" dirty="0" smtClean="0"/>
              <a:t>Оконные стекла чаще мыть и протирать, </a:t>
            </a:r>
          </a:p>
          <a:p>
            <a:r>
              <a:rPr lang="ru-RU" dirty="0" smtClean="0"/>
              <a:t>не ставить на подоконник предметы, закрывающие доступ света, например, высокие цветы.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дома, как и в школе, занятия, требующие напряжения зрения, нужно чередовать с такими, когда орган зрения напрягается меньше. </a:t>
            </a:r>
          </a:p>
          <a:p>
            <a:r>
              <a:rPr lang="ru-RU" dirty="0" smtClean="0"/>
              <a:t>Необходимы 10-20 минутные перерывы после 2-х часов непрерывных занятий.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</TotalTime>
  <Words>676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Исследовательская работа по теме «Как сохранить зрение в школе?»</vt:lpstr>
      <vt:lpstr>Цель: разработать рекомендации своим одноклассникам по сохранению зрения.</vt:lpstr>
      <vt:lpstr>Очень важны основные гигиенические вопросы режима для школьника —  </vt:lpstr>
      <vt:lpstr>У детей младшего школьного возраста отсутствуют еще достаточные навыки чтения, письма, длительного сидения. </vt:lpstr>
      <vt:lpstr>Правильная осанка </vt:lpstr>
      <vt:lpstr>Правильной посадкой при сидении считается такая, при которой </vt:lpstr>
      <vt:lpstr>Проблема освещения   В солнечные дни избыток солнечных лучей создает на рабочем месте солнечные блики, слепит глаза и этим мешает работе. Для защиты от прямых солнечных лучей можно пользоваться легкими светлыми шторами или жалюзи.    В пасмурные дни, ранние утренние и вечерние часы для обеспечения оптимальной освещенности на рабочем месте необходимо включать искусственное освещение.  </vt:lpstr>
      <vt:lpstr>Чтобы у школьников не развивалась близорукость, следует</vt:lpstr>
      <vt:lpstr>Рекомендации</vt:lpstr>
      <vt:lpstr>Искусственное освещение</vt:lpstr>
      <vt:lpstr>Рекомендации  школьникам по просмотру телевизора</vt:lpstr>
      <vt:lpstr>Лучше всего, если </vt:lpstr>
      <vt:lpstr>Строгое соблюдение правил зрительного режима при работе с компьютером предотвращает развитие компьютерного синдрома и нарушений зрения.</vt:lpstr>
      <vt:lpstr>Правильное питание </vt:lpstr>
      <vt:lpstr>Слайд 15</vt:lpstr>
      <vt:lpstr>Советы офтальмолога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 «Как сохранить зрение в школе?»</dc:title>
  <dc:creator>1</dc:creator>
  <cp:lastModifiedBy>1</cp:lastModifiedBy>
  <cp:revision>9</cp:revision>
  <dcterms:created xsi:type="dcterms:W3CDTF">2016-09-17T11:40:10Z</dcterms:created>
  <dcterms:modified xsi:type="dcterms:W3CDTF">2016-09-17T12:54:31Z</dcterms:modified>
</cp:coreProperties>
</file>