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64" r:id="rId5"/>
    <p:sldId id="258" r:id="rId6"/>
    <p:sldId id="259" r:id="rId7"/>
    <p:sldId id="260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E4D1F7-A8D3-4845-A47E-C3354C6ABC04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D829B8-78D4-47AA-92D7-4697A690B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214338"/>
            <a:ext cx="7772400" cy="2077394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Старинные меры измерения длины.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143512"/>
            <a:ext cx="7915276" cy="1557342"/>
          </a:xfrm>
        </p:spPr>
        <p:txBody>
          <a:bodyPr>
            <a:normAutofit lnSpcReduction="10000"/>
          </a:bodyPr>
          <a:lstStyle/>
          <a:p>
            <a:r>
              <a:rPr lang="ru-RU" sz="3200" i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r>
              <a:rPr lang="ru-RU" sz="3200" i="1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3200" i="1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5 А </a:t>
            </a:r>
            <a:r>
              <a:rPr lang="ru-RU" sz="3200" i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класса, </a:t>
            </a:r>
          </a:p>
          <a:p>
            <a:r>
              <a:rPr lang="ru-RU" sz="3200" i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Барашков Евгений.</a:t>
            </a:r>
            <a:endParaRPr lang="ru-RU" sz="3200" i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im1-tub-ru.yandex.net/i?id=5cacc3bad626240a688609302a0bac83&amp;n=33&amp;h=215&amp;w=3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71678"/>
            <a:ext cx="5143536" cy="28428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</a:t>
            </a:r>
            <a:r>
              <a:rPr lang="ru-RU" sz="4800" smtClean="0"/>
              <a:t>за внимание!</a:t>
            </a:r>
            <a:endParaRPr lang="ru-RU" sz="4800" dirty="0"/>
          </a:p>
        </p:txBody>
      </p:sp>
      <p:pic>
        <p:nvPicPr>
          <p:cNvPr id="19458" name="Picture 2" descr="https://im0-tub-ru.yandex.net/i?id=b2427f89f40adac8d8a14379458e671c&amp;n=33&amp;h=215&amp;w=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00240"/>
            <a:ext cx="3429024" cy="3341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http://globuss24.ru/web/userfiles/image/doc/hello_html_m49bdfe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786190"/>
            <a:ext cx="4143372" cy="2869155"/>
          </a:xfrm>
          <a:prstGeom prst="rect">
            <a:avLst/>
          </a:prstGeom>
          <a:noFill/>
        </p:spPr>
      </p:pic>
      <p:pic>
        <p:nvPicPr>
          <p:cNvPr id="47110" name="Picture 6" descr="http://900igr.net/datai/matematika/Russkie-mery-dliny/0013-009-Pj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000108"/>
            <a:ext cx="2154910" cy="1990727"/>
          </a:xfrm>
          <a:prstGeom prst="rect">
            <a:avLst/>
          </a:prstGeom>
          <a:noFill/>
        </p:spPr>
      </p:pic>
      <p:pic>
        <p:nvPicPr>
          <p:cNvPr id="47106" name="Picture 2" descr="http://samlib.ru/img/s/shkrudnew_fedor_dmitriewich/obchee-7/obchee-7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5095864" cy="5095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183880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Маховая сажень</a:t>
            </a:r>
            <a:r>
              <a:rPr lang="ru-RU" sz="2000" i="1" dirty="0" smtClean="0"/>
              <a:t> — старорусская единица измерения, равная расстоянию в размах обеих рук, по концы средних пальцев. Обычно маховая сажень равняется </a:t>
            </a:r>
            <a:r>
              <a:rPr lang="ru-RU" sz="2000" dirty="0" smtClean="0"/>
              <a:t>1,76 м. </a:t>
            </a:r>
            <a:endParaRPr lang="ru-RU" sz="2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pPr algn="ctr"/>
            <a:r>
              <a:rPr lang="ru-RU" i="1" dirty="0" smtClean="0"/>
              <a:t>     Маховая  сажень</a:t>
            </a:r>
            <a:endParaRPr lang="ru-RU" i="1" dirty="0"/>
          </a:p>
        </p:txBody>
      </p:sp>
      <p:sp>
        <p:nvSpPr>
          <p:cNvPr id="13316" name="AutoShape 4" descr="https://im0-tub-ru.yandex.net/i?id=737417ecc89fc98d2a500722f712b874&amp;n=33&amp;h=200&amp;w=27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im0-tub-ru.yandex.net/i?id=737417ecc89fc98d2a500722f712b874&amp;n=33&amp;h=200&amp;w=27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://egorova.ucoz.ru/kartinki/skachannye_faj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48644">
            <a:off x="1208415" y="2912568"/>
            <a:ext cx="2643206" cy="2838098"/>
          </a:xfrm>
          <a:prstGeom prst="rect">
            <a:avLst/>
          </a:prstGeom>
          <a:noFill/>
        </p:spPr>
      </p:pic>
      <p:pic>
        <p:nvPicPr>
          <p:cNvPr id="13324" name="Picture 12" descr="http://mognovse.ru/mogno/992/991480/991480_html_28a548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08212">
            <a:off x="5357818" y="2571744"/>
            <a:ext cx="2695575" cy="34004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Косая сажень</a:t>
            </a:r>
            <a:r>
              <a:rPr lang="ru-RU" dirty="0" smtClean="0"/>
              <a:t> — </a:t>
            </a:r>
            <a:r>
              <a:rPr lang="ru-RU" sz="2400" dirty="0" smtClean="0"/>
              <a:t>старорусская единица измерения, равная 2,48 метра. </a:t>
            </a:r>
            <a:r>
              <a:rPr lang="ru-RU" dirty="0" smtClean="0"/>
              <a:t>Первоначально косая сажень — это расстояние от кончиков пальцев вытянутой вверх руки до пальцев противоположной ей ноги.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Косая сажень</a:t>
            </a:r>
            <a:endParaRPr lang="ru-RU" dirty="0"/>
          </a:p>
        </p:txBody>
      </p:sp>
      <p:pic>
        <p:nvPicPr>
          <p:cNvPr id="46082" name="Picture 2" descr="http://txt.drevle.com/mirrors/drevlepravoslavie-2012.05.19/img/ext/df98d29dc42847cf5c56e1230d7f6fed-201pbG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47935"/>
            <a:ext cx="5310182" cy="2895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000" b="1" i="1" dirty="0" smtClean="0"/>
              <a:t>АРШИН - </a:t>
            </a:r>
            <a:r>
              <a:rPr lang="ru-RU" sz="2000" i="1" dirty="0" smtClean="0"/>
              <a:t>старинная русская мера длины, равная, в современном исчислении72 см . Аршин соответствовал длине вытянутой руки.</a:t>
            </a:r>
          </a:p>
          <a:p>
            <a:pPr>
              <a:buNone/>
            </a:pP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ru-RU" i="1" dirty="0" smtClean="0"/>
              <a:t>Аршин</a:t>
            </a:r>
            <a:endParaRPr lang="ru-RU" i="1" dirty="0"/>
          </a:p>
        </p:txBody>
      </p:sp>
      <p:pic>
        <p:nvPicPr>
          <p:cNvPr id="15362" name="Picture 2" descr="Аршин (71,12 см) - Старинные русские меры длины, веса, объёма. Для измерения применялись так же меньшие величины: локоть, пядь (четверть аршина), вершок (длина = 4,445 сантиметра); и крупные: сажень, верста (1066,8 метров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9214">
            <a:off x="634142" y="2895926"/>
            <a:ext cx="3406242" cy="2856849"/>
          </a:xfrm>
          <a:prstGeom prst="rect">
            <a:avLst/>
          </a:prstGeom>
          <a:noFill/>
        </p:spPr>
      </p:pic>
      <p:pic>
        <p:nvPicPr>
          <p:cNvPr id="15364" name="Picture 4" descr="https://im2-tub-ru.yandex.net/i?id=f65ee9d3bc105dca5f541574b6e09a31&amp;n=33&amp;h=70&amp;w=1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78316">
            <a:off x="4543231" y="3457442"/>
            <a:ext cx="4077655" cy="151827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/>
              <a:t>Локоть</a:t>
            </a:r>
            <a:r>
              <a:rPr lang="ru-RU" sz="2400" i="1" dirty="0" smtClean="0"/>
              <a:t> — единица измерения длины, не имеющая определенного значения и примерно соответствующая расстоянию от локтевого сустава до конца вытянутого среднего пальца руки.</a:t>
            </a: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Локоть</a:t>
            </a:r>
            <a:endParaRPr lang="ru-RU" dirty="0"/>
          </a:p>
        </p:txBody>
      </p:sp>
      <p:pic>
        <p:nvPicPr>
          <p:cNvPr id="16386" name="Picture 2" descr="http://mognovse.ru/mogno/992/991480/991480_html_m577e84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65" y="3067859"/>
            <a:ext cx="1698370" cy="2946903"/>
          </a:xfrm>
          <a:prstGeom prst="rect">
            <a:avLst/>
          </a:prstGeom>
          <a:noFill/>
        </p:spPr>
      </p:pic>
      <p:pic>
        <p:nvPicPr>
          <p:cNvPr id="16388" name="Picture 4" descr="http://vestnikk.ru/uploads/posts/2011-06/1308023002_1306758669_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214686"/>
            <a:ext cx="1781807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err="1" smtClean="0"/>
              <a:t>Ве</a:t>
            </a:r>
            <a:r>
              <a:rPr lang="ru-RU" sz="2000" b="1" i="1" dirty="0" err="1" smtClean="0"/>
              <a:t>ршо́к</a:t>
            </a:r>
            <a:r>
              <a:rPr lang="ru-RU" sz="2000" i="1" dirty="0" smtClean="0"/>
              <a:t> — старорусская единица измерения длины, первоначально равнялась длине основной фаланги указательного пальца. Слово вершок происходит от верх в смысле «верхняя оконечность чего-либо, вершина, верхушка». </a:t>
            </a: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Вершок</a:t>
            </a:r>
            <a:endParaRPr lang="ru-RU" dirty="0"/>
          </a:p>
        </p:txBody>
      </p:sp>
      <p:pic>
        <p:nvPicPr>
          <p:cNvPr id="17410" name="Picture 2" descr="http://tnu.podelise.ru/pars_docs/refs/292/291262/291262_html_628a34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21550">
            <a:off x="1000100" y="3714738"/>
            <a:ext cx="2571768" cy="2009790"/>
          </a:xfrm>
          <a:prstGeom prst="rect">
            <a:avLst/>
          </a:prstGeom>
          <a:noFill/>
        </p:spPr>
      </p:pic>
      <p:pic>
        <p:nvPicPr>
          <p:cNvPr id="17412" name="Picture 4" descr="http://fb.ru/misc/i/gallery/24864/8337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25078">
            <a:off x="5666338" y="3451767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Пядь</a:t>
            </a:r>
            <a:r>
              <a:rPr lang="ru-RU" sz="2400" i="1" dirty="0" smtClean="0"/>
              <a:t> — древнерусская мера длины, изначально равная расстоянию между концами растянутых пальцев руки — большого и указательного.</a:t>
            </a: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Пядь</a:t>
            </a:r>
            <a:endParaRPr lang="ru-RU" dirty="0"/>
          </a:p>
        </p:txBody>
      </p:sp>
      <p:pic>
        <p:nvPicPr>
          <p:cNvPr id="18434" name="Picture 2" descr="http://mognovse.ru/mogno/992/991480/991480_html_m5d860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7545">
            <a:off x="795121" y="3036286"/>
            <a:ext cx="2495550" cy="3019425"/>
          </a:xfrm>
          <a:prstGeom prst="rect">
            <a:avLst/>
          </a:prstGeom>
          <a:noFill/>
        </p:spPr>
      </p:pic>
      <p:pic>
        <p:nvPicPr>
          <p:cNvPr id="18436" name="Picture 4" descr="http://veciy.ru/origdocs/63/62558/62558_html_7c05743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34777">
            <a:off x="5857884" y="3214686"/>
            <a:ext cx="2162116" cy="257652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Верста</a:t>
            </a:r>
            <a:r>
              <a:rPr lang="ru-RU" i="1" dirty="0" smtClean="0"/>
              <a:t>— </a:t>
            </a:r>
            <a:r>
              <a:rPr lang="ru-RU" sz="2400" i="1" dirty="0" smtClean="0"/>
              <a:t>русская единица измерения расстояния, равная пятистам саженям или тысяче пятистам аршинам (что соответствует нынешним 1066,8 метра)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Верста</a:t>
            </a:r>
            <a:endParaRPr lang="ru-RU" dirty="0"/>
          </a:p>
        </p:txBody>
      </p:sp>
      <p:sp>
        <p:nvSpPr>
          <p:cNvPr id="32770" name="AutoShape 2" descr="https://fs00.infourok.ru/images/doc/281/286188/640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https://fs00.infourok.ru/images/doc/281/286188/640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00438"/>
            <a:ext cx="3952860" cy="2964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</TotalTime>
  <Words>82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Старинные меры измерения длины.</vt:lpstr>
      <vt:lpstr>Слайд 2</vt:lpstr>
      <vt:lpstr>     Маховая  сажень</vt:lpstr>
      <vt:lpstr>Косая сажень</vt:lpstr>
      <vt:lpstr>Аршин</vt:lpstr>
      <vt:lpstr>Локоть</vt:lpstr>
      <vt:lpstr>Вершок</vt:lpstr>
      <vt:lpstr>Пядь</vt:lpstr>
      <vt:lpstr>Верста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меры измерения длины.</dc:title>
  <dc:creator>Admin</dc:creator>
  <cp:lastModifiedBy>Admin</cp:lastModifiedBy>
  <cp:revision>14</cp:revision>
  <dcterms:created xsi:type="dcterms:W3CDTF">2016-09-11T03:47:10Z</dcterms:created>
  <dcterms:modified xsi:type="dcterms:W3CDTF">2016-09-22T18:47:08Z</dcterms:modified>
</cp:coreProperties>
</file>