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8AAFBB7-106B-403D-9D2F-035B39931A94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A5695C-ED30-43CC-B9CC-1C474C42896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английский язык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модуль</a:t>
            </a:r>
          </a:p>
          <a:p>
            <a:r>
              <a:rPr lang="ru-RU" dirty="0" smtClean="0"/>
              <a:t>грамматика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Артикль а (</a:t>
            </a:r>
            <a:r>
              <a:rPr lang="en-US" smtClean="0"/>
              <a:t>an)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 apple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  table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aeroplane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  pen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 orange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  bag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 egg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  lamp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  book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 elephant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1772816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2492896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3140968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3789040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4509120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1772816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2420888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24128" y="3140968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3789040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24128" y="4509120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276872"/>
            <a:ext cx="1504544" cy="1152128"/>
          </a:xfrm>
          <a:prstGeom prst="rect">
            <a:avLst/>
          </a:prstGeom>
        </p:spPr>
      </p:pic>
      <p:pic>
        <p:nvPicPr>
          <p:cNvPr id="9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97152"/>
            <a:ext cx="1450319" cy="111060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or that</a:t>
            </a:r>
            <a:endParaRPr lang="ru-RU" dirty="0"/>
          </a:p>
        </p:txBody>
      </p:sp>
      <p:pic>
        <p:nvPicPr>
          <p:cNvPr id="7" name="Содержимое 6" descr="колобо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1504544" cy="1152128"/>
          </a:xfr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276088" y="1052736"/>
            <a:ext cx="3657600" cy="5134704"/>
          </a:xfrm>
        </p:spPr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That is a ruler.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This is a pencil.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That is a teddy bear.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This is a ball.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8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645024"/>
            <a:ext cx="1450319" cy="1110605"/>
          </a:xfrm>
          <a:prstGeom prst="rect">
            <a:avLst/>
          </a:prstGeom>
        </p:spPr>
      </p:pic>
      <p:pic>
        <p:nvPicPr>
          <p:cNvPr id="1026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196752"/>
            <a:ext cx="579433" cy="868557"/>
          </a:xfrm>
          <a:prstGeom prst="rect">
            <a:avLst/>
          </a:prstGeom>
          <a:noFill/>
        </p:spPr>
      </p:pic>
      <p:pic>
        <p:nvPicPr>
          <p:cNvPr id="1027" name="Picture 3" descr="C:\Надежда\открытые уроки и конф\окрытый урок цветик семицветик\картинки к уроку цветик\школьные предметы и игрушки\карандаш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636912"/>
            <a:ext cx="281680" cy="616297"/>
          </a:xfrm>
          <a:prstGeom prst="rect">
            <a:avLst/>
          </a:prstGeom>
          <a:noFill/>
        </p:spPr>
      </p:pic>
      <p:pic>
        <p:nvPicPr>
          <p:cNvPr id="1028" name="Picture 4" descr="C:\Надежда\открытые уроки и конф\окрытый урок цветик семицветик\картинки к уроку цветик\школьные предметы и игрушки\мяч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725144"/>
            <a:ext cx="951409" cy="1194933"/>
          </a:xfrm>
          <a:prstGeom prst="rect">
            <a:avLst/>
          </a:prstGeom>
          <a:noFill/>
        </p:spPr>
      </p:pic>
      <p:pic>
        <p:nvPicPr>
          <p:cNvPr id="1029" name="Picture 5" descr="C:\Надежда\открытые уроки и конф\окрытый урок цветик семицветик\картинки к уроку цветик\школьные предметы и игрушки\плюшевый мишка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3501008"/>
            <a:ext cx="1643489" cy="1155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колобок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5373216"/>
            <a:ext cx="1544638" cy="1182688"/>
          </a:xfrm>
        </p:spPr>
      </p:pic>
      <p:pic>
        <p:nvPicPr>
          <p:cNvPr id="8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1504544" cy="1152128"/>
          </a:xfrm>
          <a:prstGeom prst="rect">
            <a:avLst/>
          </a:prstGeom>
        </p:spPr>
      </p:pic>
      <p:pic>
        <p:nvPicPr>
          <p:cNvPr id="9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1504544" cy="1152128"/>
          </a:xfrm>
          <a:prstGeom prst="rect">
            <a:avLst/>
          </a:prstGeom>
        </p:spPr>
      </p:pic>
      <p:pic>
        <p:nvPicPr>
          <p:cNvPr id="10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1504544" cy="1152128"/>
          </a:xfrm>
          <a:prstGeom prst="rect">
            <a:avLst/>
          </a:prstGeom>
        </p:spPr>
      </p:pic>
      <p:pic>
        <p:nvPicPr>
          <p:cNvPr id="12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6672"/>
            <a:ext cx="579433" cy="868557"/>
          </a:xfrm>
          <a:prstGeom prst="rect">
            <a:avLst/>
          </a:prstGeom>
          <a:noFill/>
        </p:spPr>
      </p:pic>
      <p:pic>
        <p:nvPicPr>
          <p:cNvPr id="13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76872"/>
            <a:ext cx="579433" cy="868557"/>
          </a:xfrm>
          <a:prstGeom prst="rect">
            <a:avLst/>
          </a:prstGeom>
          <a:noFill/>
        </p:spPr>
      </p:pic>
      <p:pic>
        <p:nvPicPr>
          <p:cNvPr id="14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132856"/>
            <a:ext cx="579433" cy="868557"/>
          </a:xfrm>
          <a:prstGeom prst="rect">
            <a:avLst/>
          </a:prstGeom>
          <a:noFill/>
        </p:spPr>
      </p:pic>
      <p:pic>
        <p:nvPicPr>
          <p:cNvPr id="15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789040"/>
            <a:ext cx="579433" cy="868557"/>
          </a:xfrm>
          <a:prstGeom prst="rect">
            <a:avLst/>
          </a:prstGeom>
          <a:noFill/>
        </p:spPr>
      </p:pic>
      <p:pic>
        <p:nvPicPr>
          <p:cNvPr id="16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445224"/>
            <a:ext cx="579433" cy="868557"/>
          </a:xfrm>
          <a:prstGeom prst="rect">
            <a:avLst/>
          </a:prstGeom>
          <a:noFill/>
        </p:spPr>
      </p:pic>
      <p:pic>
        <p:nvPicPr>
          <p:cNvPr id="17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45224"/>
            <a:ext cx="579433" cy="868557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427984" y="47667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 ruler.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984" y="206084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rulers.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7984" y="371703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 ruler.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7984" y="544522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rulers.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1504544" cy="1152128"/>
          </a:xfrm>
          <a:prstGeom prst="rect">
            <a:avLst/>
          </a:prstGeom>
        </p:spPr>
      </p:pic>
      <p:pic>
        <p:nvPicPr>
          <p:cNvPr id="3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1504544" cy="1152128"/>
          </a:xfrm>
          <a:prstGeom prst="rect">
            <a:avLst/>
          </a:prstGeom>
        </p:spPr>
      </p:pic>
      <p:pic>
        <p:nvPicPr>
          <p:cNvPr id="4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861048"/>
            <a:ext cx="1504544" cy="1152128"/>
          </a:xfrm>
          <a:prstGeom prst="rect">
            <a:avLst/>
          </a:prstGeom>
        </p:spPr>
      </p:pic>
      <p:pic>
        <p:nvPicPr>
          <p:cNvPr id="5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373216"/>
            <a:ext cx="1504544" cy="1152128"/>
          </a:xfrm>
          <a:prstGeom prst="rect">
            <a:avLst/>
          </a:prstGeom>
        </p:spPr>
      </p:pic>
      <p:pic>
        <p:nvPicPr>
          <p:cNvPr id="6" name="Picture 4" descr="C:\Надежда\открытые уроки и конф\окрытый урок цветик семицветик\картинки к уроку цветик\школьные предметы и игрушки\мяч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951409" cy="1194933"/>
          </a:xfrm>
          <a:prstGeom prst="rect">
            <a:avLst/>
          </a:prstGeom>
          <a:noFill/>
        </p:spPr>
      </p:pic>
      <p:pic>
        <p:nvPicPr>
          <p:cNvPr id="7" name="Picture 4" descr="C:\Надежда\открытые уроки и конф\окрытый урок цветик семицветик\картинки к уроку цветик\школьные предметы и игрушки\мяч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517232"/>
            <a:ext cx="951409" cy="1194933"/>
          </a:xfrm>
          <a:prstGeom prst="rect">
            <a:avLst/>
          </a:prstGeom>
          <a:noFill/>
        </p:spPr>
      </p:pic>
      <p:pic>
        <p:nvPicPr>
          <p:cNvPr id="8" name="Picture 4" descr="C:\Надежда\открытые уроки и конф\окрытый урок цветик семицветик\картинки к уроку цветик\школьные предметы и игрушки\мяч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861048"/>
            <a:ext cx="951409" cy="1194933"/>
          </a:xfrm>
          <a:prstGeom prst="rect">
            <a:avLst/>
          </a:prstGeom>
          <a:noFill/>
        </p:spPr>
      </p:pic>
      <p:pic>
        <p:nvPicPr>
          <p:cNvPr id="10" name="Picture 5" descr="C:\Надежда\открытые уроки и конф\окрытый урок цветик семицветик\картинки к уроку цветик\школьные предметы и игрушки\плюшевый миш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511" y="2708920"/>
            <a:ext cx="1643489" cy="1155676"/>
          </a:xfrm>
          <a:prstGeom prst="rect">
            <a:avLst/>
          </a:prstGeom>
          <a:noFill/>
        </p:spPr>
      </p:pic>
      <p:pic>
        <p:nvPicPr>
          <p:cNvPr id="11" name="Picture 5" descr="C:\Надежда\открытые уроки и конф\окрытый урок цветик семицветик\картинки к уроку цветик\школьные предметы и игрушки\плюшевый миш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692696"/>
            <a:ext cx="1643489" cy="1155676"/>
          </a:xfrm>
          <a:prstGeom prst="rect">
            <a:avLst/>
          </a:prstGeom>
          <a:noFill/>
        </p:spPr>
      </p:pic>
      <p:pic>
        <p:nvPicPr>
          <p:cNvPr id="9" name="Picture 5" descr="C:\Надежда\открытые уроки и конф\окрытый урок цветик семицветик\картинки к уроку цветик\школьные предметы и игрушки\плюшевый миш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643489" cy="11556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923928" y="836712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teddy bear.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256490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teddy bears.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407707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balls.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5661248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ball.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88840"/>
            <a:ext cx="1504544" cy="1152128"/>
          </a:xfrm>
          <a:prstGeom prst="rect">
            <a:avLst/>
          </a:prstGeom>
        </p:spPr>
      </p:pic>
      <p:pic>
        <p:nvPicPr>
          <p:cNvPr id="3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504544" cy="1152128"/>
          </a:xfrm>
          <a:prstGeom prst="rect">
            <a:avLst/>
          </a:prstGeom>
        </p:spPr>
      </p:pic>
      <p:pic>
        <p:nvPicPr>
          <p:cNvPr id="4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645024"/>
            <a:ext cx="1504544" cy="1152128"/>
          </a:xfrm>
          <a:prstGeom prst="rect">
            <a:avLst/>
          </a:prstGeom>
        </p:spPr>
      </p:pic>
      <p:pic>
        <p:nvPicPr>
          <p:cNvPr id="5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373216"/>
            <a:ext cx="1504544" cy="1152128"/>
          </a:xfrm>
          <a:prstGeom prst="rect">
            <a:avLst/>
          </a:prstGeom>
        </p:spPr>
      </p:pic>
      <p:pic>
        <p:nvPicPr>
          <p:cNvPr id="6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276872"/>
            <a:ext cx="579433" cy="868557"/>
          </a:xfrm>
          <a:prstGeom prst="rect">
            <a:avLst/>
          </a:prstGeom>
          <a:noFill/>
        </p:spPr>
      </p:pic>
      <p:pic>
        <p:nvPicPr>
          <p:cNvPr id="7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76872"/>
            <a:ext cx="579433" cy="868557"/>
          </a:xfrm>
          <a:prstGeom prst="rect">
            <a:avLst/>
          </a:prstGeom>
          <a:noFill/>
        </p:spPr>
      </p:pic>
      <p:pic>
        <p:nvPicPr>
          <p:cNvPr id="8" name="Picture 2" descr="C:\Надежда\открытые уроки и конф\окрытый урок цветик семицветик\картинки к уроку цветик\школьные предметы и игрушки\линей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6672"/>
            <a:ext cx="579433" cy="868557"/>
          </a:xfrm>
          <a:prstGeom prst="rect">
            <a:avLst/>
          </a:prstGeom>
          <a:noFill/>
        </p:spPr>
      </p:pic>
      <p:pic>
        <p:nvPicPr>
          <p:cNvPr id="9" name="Picture 3" descr="C:\Надежда\открытые уроки и конф\окрытый урок цветик семицветик\картинки к уроку цветик\школьные предметы и игрушки\карандаш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589240"/>
            <a:ext cx="281680" cy="616297"/>
          </a:xfrm>
          <a:prstGeom prst="rect">
            <a:avLst/>
          </a:prstGeom>
          <a:noFill/>
        </p:spPr>
      </p:pic>
      <p:pic>
        <p:nvPicPr>
          <p:cNvPr id="10" name="Picture 3" descr="C:\Надежда\открытые уроки и конф\окрытый урок цветик семицветик\картинки к уроку цветик\школьные предметы и игрушки\карандаш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5589240"/>
            <a:ext cx="281680" cy="616297"/>
          </a:xfrm>
          <a:prstGeom prst="rect">
            <a:avLst/>
          </a:prstGeom>
          <a:noFill/>
        </p:spPr>
      </p:pic>
      <p:pic>
        <p:nvPicPr>
          <p:cNvPr id="11" name="Picture 3" descr="C:\Надежда\открытые уроки и конф\окрытый урок цветик семицветик\картинки к уроку цветик\школьные предметы и игрушки\карандаш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933056"/>
            <a:ext cx="281680" cy="61629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51920" y="764704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ruler.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234888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rulers.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3717032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pen.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5776" y="530120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pens.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1504544" cy="1152128"/>
          </a:xfrm>
          <a:prstGeom prst="rect">
            <a:avLst/>
          </a:prstGeom>
        </p:spPr>
      </p:pic>
      <p:pic>
        <p:nvPicPr>
          <p:cNvPr id="3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1504544" cy="1152128"/>
          </a:xfrm>
          <a:prstGeom prst="rect">
            <a:avLst/>
          </a:prstGeom>
        </p:spPr>
      </p:pic>
      <p:pic>
        <p:nvPicPr>
          <p:cNvPr id="4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861048"/>
            <a:ext cx="1504544" cy="1152128"/>
          </a:xfrm>
          <a:prstGeom prst="rect">
            <a:avLst/>
          </a:prstGeom>
        </p:spPr>
      </p:pic>
      <p:pic>
        <p:nvPicPr>
          <p:cNvPr id="5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373216"/>
            <a:ext cx="1504544" cy="1152128"/>
          </a:xfrm>
          <a:prstGeom prst="rect">
            <a:avLst/>
          </a:prstGeom>
        </p:spPr>
      </p:pic>
      <p:pic>
        <p:nvPicPr>
          <p:cNvPr id="2050" name="Picture 2" descr="C:\Надежда\открытые уроки и конф\окрытый урок цветик семицветик\картинки к уроку цветик\школьные предметы и игрушки\руч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705925" cy="1271613"/>
          </a:xfrm>
          <a:prstGeom prst="rect">
            <a:avLst/>
          </a:prstGeom>
          <a:noFill/>
        </p:spPr>
      </p:pic>
      <p:pic>
        <p:nvPicPr>
          <p:cNvPr id="2051" name="Picture 3" descr="C:\Надежда\открытые уроки и конф\окрытый урок цветик семицветик\картинки к уроку цветик\школьные предметы и игрушки\резин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589240"/>
            <a:ext cx="1248077" cy="833537"/>
          </a:xfrm>
          <a:prstGeom prst="rect">
            <a:avLst/>
          </a:prstGeom>
          <a:noFill/>
        </p:spPr>
      </p:pic>
      <p:pic>
        <p:nvPicPr>
          <p:cNvPr id="9" name="Picture 2" descr="C:\Надежда\открытые уроки и конф\окрытый урок цветик семицветик\картинки к уроку цветик\школьные предметы и игрушки\руч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16832"/>
            <a:ext cx="705925" cy="1271613"/>
          </a:xfrm>
          <a:prstGeom prst="rect">
            <a:avLst/>
          </a:prstGeom>
          <a:noFill/>
        </p:spPr>
      </p:pic>
      <p:pic>
        <p:nvPicPr>
          <p:cNvPr id="8" name="Picture 2" descr="C:\Надежда\открытые уроки и конф\окрытый урок цветик семицветик\картинки к уроку цветик\школьные предметы и игрушки\ручк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16832"/>
            <a:ext cx="705925" cy="1271613"/>
          </a:xfrm>
          <a:prstGeom prst="rect">
            <a:avLst/>
          </a:prstGeom>
          <a:noFill/>
        </p:spPr>
      </p:pic>
      <p:pic>
        <p:nvPicPr>
          <p:cNvPr id="10" name="Picture 3" descr="C:\Надежда\открытые уроки и конф\окрытый урок цветик семицветик\картинки к уроку цветик\школьные предметы и игрушки\резин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501008"/>
            <a:ext cx="1248077" cy="833537"/>
          </a:xfrm>
          <a:prstGeom prst="rect">
            <a:avLst/>
          </a:prstGeom>
          <a:noFill/>
        </p:spPr>
      </p:pic>
      <p:pic>
        <p:nvPicPr>
          <p:cNvPr id="11" name="Picture 3" descr="C:\Надежда\открытые уроки и конф\окрытый урок цветик семицветик\картинки к уроку цветик\школьные предметы и игрушки\резин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365104"/>
            <a:ext cx="1248077" cy="83353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339752" y="83671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is a pen.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7904" y="242088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pens.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3768" y="4005064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rubbers.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5733256"/>
            <a:ext cx="5364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rubber.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1504544" cy="1152128"/>
          </a:xfrm>
          <a:prstGeom prst="rect">
            <a:avLst/>
          </a:prstGeom>
        </p:spPr>
      </p:pic>
      <p:pic>
        <p:nvPicPr>
          <p:cNvPr id="3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1504544" cy="1152128"/>
          </a:xfrm>
          <a:prstGeom prst="rect">
            <a:avLst/>
          </a:prstGeom>
        </p:spPr>
      </p:pic>
      <p:pic>
        <p:nvPicPr>
          <p:cNvPr id="4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645024"/>
            <a:ext cx="1504544" cy="1152128"/>
          </a:xfrm>
          <a:prstGeom prst="rect">
            <a:avLst/>
          </a:prstGeom>
        </p:spPr>
      </p:pic>
      <p:pic>
        <p:nvPicPr>
          <p:cNvPr id="5" name="Содержимое 6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45224"/>
            <a:ext cx="1504544" cy="1152128"/>
          </a:xfrm>
          <a:prstGeom prst="rect">
            <a:avLst/>
          </a:prstGeom>
        </p:spPr>
      </p:pic>
      <p:pic>
        <p:nvPicPr>
          <p:cNvPr id="3074" name="Picture 2" descr="C:\Надежда\открытые уроки и конф\окрытый урок цветик семицветик\картинки к уроку цветик\школьные предметы и игрушки\кукл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284984"/>
            <a:ext cx="1206750" cy="1634580"/>
          </a:xfrm>
          <a:prstGeom prst="rect">
            <a:avLst/>
          </a:prstGeom>
          <a:noFill/>
        </p:spPr>
      </p:pic>
      <p:pic>
        <p:nvPicPr>
          <p:cNvPr id="3075" name="Picture 3" descr="C:\Надежда\открытые уроки и конф\окрытый урок цветик семицветик\картинки к уроку цветик\школьные предметы и игрушки\собака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941168"/>
            <a:ext cx="1522476" cy="1449785"/>
          </a:xfrm>
          <a:prstGeom prst="rect">
            <a:avLst/>
          </a:prstGeom>
          <a:noFill/>
        </p:spPr>
      </p:pic>
      <p:pic>
        <p:nvPicPr>
          <p:cNvPr id="8" name="Picture 3" descr="C:\Надежда\открытые уроки и конф\окрытый урок цветик семицветик\картинки к уроку цветик\школьные предметы и игрушки\собака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941168"/>
            <a:ext cx="1522476" cy="1449785"/>
          </a:xfrm>
          <a:prstGeom prst="rect">
            <a:avLst/>
          </a:prstGeom>
          <a:noFill/>
        </p:spPr>
      </p:pic>
      <p:pic>
        <p:nvPicPr>
          <p:cNvPr id="9" name="Picture 3" descr="C:\Надежда\открытые уроки и конф\окрытый урок цветик семицветик\картинки к уроку цветик\школьные предметы и игрушки\собака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60648"/>
            <a:ext cx="1522476" cy="1449785"/>
          </a:xfrm>
          <a:prstGeom prst="rect">
            <a:avLst/>
          </a:prstGeom>
          <a:noFill/>
        </p:spPr>
      </p:pic>
      <p:pic>
        <p:nvPicPr>
          <p:cNvPr id="10" name="Picture 2" descr="C:\Надежда\открытые уроки и конф\окрытый урок цветик семицветик\картинки к уроку цветик\школьные предметы и игрушки\кукл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556792"/>
            <a:ext cx="1206750" cy="1634580"/>
          </a:xfrm>
          <a:prstGeom prst="rect">
            <a:avLst/>
          </a:prstGeom>
          <a:noFill/>
        </p:spPr>
      </p:pic>
      <p:pic>
        <p:nvPicPr>
          <p:cNvPr id="11" name="Picture 2" descr="C:\Надежда\открытые уроки и конф\окрытый урок цветик семицветик\картинки к уроку цветик\школьные предметы и игрушки\кукла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84984"/>
            <a:ext cx="1206750" cy="16345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572000" y="548680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dog.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234888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is a doll.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3968" y="37890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dolls.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3728" y="5733256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are dogs.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146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3 класс английский язык </vt:lpstr>
      <vt:lpstr>Артикль а (an)</vt:lpstr>
      <vt:lpstr>This or that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класс английский язык </dc:title>
  <dc:creator>Пользователь</dc:creator>
  <cp:lastModifiedBy>Пользователь</cp:lastModifiedBy>
  <cp:revision>8</cp:revision>
  <dcterms:created xsi:type="dcterms:W3CDTF">2015-12-08T16:44:04Z</dcterms:created>
  <dcterms:modified xsi:type="dcterms:W3CDTF">2015-12-08T18:03:24Z</dcterms:modified>
</cp:coreProperties>
</file>