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14546" y="2143116"/>
            <a:ext cx="640871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/>
            <a:r>
              <a:rPr lang="ru-RU" sz="2800" b="1" dirty="0" smtClean="0">
                <a:solidFill>
                  <a:schemeClr val="tx1"/>
                </a:solidFill>
                <a:latin typeface="Calibri"/>
                <a:ea typeface="Calibri" pitchFamily="34" charset="0"/>
                <a:cs typeface="Times New Roman" pitchFamily="18" charset="0"/>
              </a:rPr>
              <a:t>«Брошь с тюльпанами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30" name="Picture 6" descr="D:\Мои документы\Леся\ЦВР\конференция 23.11.2012\P1030703.JPG"/>
          <p:cNvPicPr>
            <a:picLocks noChangeAspect="1" noChangeArrowheads="1"/>
          </p:cNvPicPr>
          <p:nvPr/>
        </p:nvPicPr>
        <p:blipFill>
          <a:blip r:embed="rId2" cstate="print"/>
          <a:srcRect l="6753" t="17957" r="3493"/>
          <a:stretch>
            <a:fillRect/>
          </a:stretch>
        </p:blipFill>
        <p:spPr bwMode="auto">
          <a:xfrm>
            <a:off x="285720" y="1357298"/>
            <a:ext cx="1500198" cy="2015921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428596" y="3429000"/>
            <a:ext cx="492922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Сегодня очень много творческих людей, которые выбрали своим хобби лепку из глины. Тем более, что для них теперь открылись большие возможности, с появлением в продаже новых ее видов. Материал стал более эластичным, удобным в применении. Но многие рукодельники еще не знакомы с ней, и у них возникает естественный вопрос: "Полимерная глина - что это такое?»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5000636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Полимерная глина – это эластичный, приятный в работе материал. Выпускается он с разными свойствами: один следует сушить в печке, другой – самозатвердевающий. Производителей полимерной глины сегодня очень много. Испытав разные виды продукта, можно понять назначение каждого из них. Из одного удобно делать крупные фигуры, из другого вида – мелкие детали. </a:t>
            </a:r>
            <a:endParaRPr lang="ru-RU" sz="1400" dirty="0"/>
          </a:p>
        </p:txBody>
      </p:sp>
      <p:pic>
        <p:nvPicPr>
          <p:cNvPr id="17" name="Picture 2" descr="C:\Documents and Settings\User\Рабочий стол\DSCF5963.jpg"/>
          <p:cNvPicPr>
            <a:picLocks noChangeAspect="1" noChangeArrowheads="1"/>
          </p:cNvPicPr>
          <p:nvPr/>
        </p:nvPicPr>
        <p:blipFill>
          <a:blip r:embed="rId3" cstate="print"/>
          <a:srcRect l="21094" t="9375" r="8593" b="18749"/>
          <a:stretch>
            <a:fillRect/>
          </a:stretch>
        </p:blipFill>
        <p:spPr bwMode="auto">
          <a:xfrm>
            <a:off x="5786446" y="2928934"/>
            <a:ext cx="2786082" cy="2135997"/>
          </a:xfrm>
          <a:prstGeom prst="rect">
            <a:avLst/>
          </a:prstGeom>
          <a:noFill/>
        </p:spPr>
      </p:pic>
      <p:sp>
        <p:nvSpPr>
          <p:cNvPr id="9" name="Заголовок 3"/>
          <p:cNvSpPr>
            <a:spLocks noGrp="1"/>
          </p:cNvSpPr>
          <p:nvPr>
            <p:ph type="title"/>
          </p:nvPr>
        </p:nvSpPr>
        <p:spPr>
          <a:xfrm>
            <a:off x="1644650" y="428604"/>
            <a:ext cx="749935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МАСТЕР-КЛАСС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Чмырь</a:t>
            </a:r>
            <a:r>
              <a:rPr lang="ru-RU" sz="4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Елены Викторовны </a:t>
            </a:r>
            <a:r>
              <a:rPr lang="ru-RU" sz="1600" dirty="0" smtClean="0"/>
              <a:t>– педагога высшей квалификационной категории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428596" y="428604"/>
            <a:ext cx="6215074" cy="10001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Нам понадобится много чего, но в первую очередь - полимерная глина. В данном случае к ней нет каких-то особых требований, вроде определённой марки, жесткости-мягкости или чего-то подобного- подойдет любая. Клей, стеки,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основа под брошь.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1571612"/>
            <a:ext cx="4857784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dirty="0" smtClean="0"/>
              <a:t>Берем подходящую основу для броши, вдавливаем её в сырую пластику.. ..и с помощью любых попавших под руку инструментов заглаживаем ямку в полимерной глине на основу таким образом, чтобы её(основы) нижняя часть оказалась скрыта под слоем пластики. Я для этих целей использую стеки.</a:t>
            </a:r>
            <a:endParaRPr lang="ru-RU" sz="1400" dirty="0"/>
          </a:p>
        </p:txBody>
      </p:sp>
      <p:pic>
        <p:nvPicPr>
          <p:cNvPr id="2052" name="Picture 4" descr="C:\Documents and Settings\User\Рабочий стол\i (1).jpg"/>
          <p:cNvPicPr>
            <a:picLocks noChangeAspect="1" noChangeArrowheads="1"/>
          </p:cNvPicPr>
          <p:nvPr/>
        </p:nvPicPr>
        <p:blipFill>
          <a:blip r:embed="rId2"/>
          <a:srcRect l="15679" t="24419" r="29442" b="16278"/>
          <a:stretch>
            <a:fillRect/>
          </a:stretch>
        </p:blipFill>
        <p:spPr bwMode="auto">
          <a:xfrm>
            <a:off x="428596" y="1500174"/>
            <a:ext cx="1500198" cy="1214446"/>
          </a:xfrm>
          <a:prstGeom prst="rect">
            <a:avLst/>
          </a:prstGeom>
          <a:noFill/>
        </p:spPr>
      </p:pic>
      <p:pic>
        <p:nvPicPr>
          <p:cNvPr id="2053" name="Picture 5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85728"/>
            <a:ext cx="2125231" cy="1589740"/>
          </a:xfrm>
          <a:prstGeom prst="rect">
            <a:avLst/>
          </a:prstGeom>
          <a:noFill/>
        </p:spPr>
      </p:pic>
      <p:pic>
        <p:nvPicPr>
          <p:cNvPr id="2056" name="Picture 8" descr="C:\Documents and Settings\User\Рабочий стол\86E6949_RS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4572008"/>
            <a:ext cx="2366798" cy="185738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571736" y="3214686"/>
            <a:ext cx="4714908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dirty="0" smtClean="0"/>
              <a:t>Вылепливаем маленькие тюльпаны. </a:t>
            </a:r>
          </a:p>
          <a:p>
            <a:r>
              <a:rPr lang="ru-RU" sz="1400" dirty="0" smtClean="0"/>
              <a:t>Приклеиваем их к готовой основе.</a:t>
            </a:r>
          </a:p>
          <a:p>
            <a:r>
              <a:rPr lang="ru-RU" sz="1400" dirty="0" smtClean="0"/>
              <a:t>Брошь готова.</a:t>
            </a:r>
            <a:endParaRPr lang="ru-RU" sz="1400" dirty="0"/>
          </a:p>
        </p:txBody>
      </p:sp>
      <p:pic>
        <p:nvPicPr>
          <p:cNvPr id="13" name="Picture 9" descr="C:\Documents and Settings\User\Рабочий стол\глина полимерная_ 22 тыс изображений найдено в Яндекс.Картинках_files\5864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2786058"/>
            <a:ext cx="2916990" cy="1614484"/>
          </a:xfrm>
          <a:prstGeom prst="rect">
            <a:avLst/>
          </a:prstGeom>
          <a:noFill/>
        </p:spPr>
      </p:pic>
      <p:pic>
        <p:nvPicPr>
          <p:cNvPr id="2057" name="Picture 9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4572008"/>
            <a:ext cx="2590799" cy="1940842"/>
          </a:xfrm>
          <a:prstGeom prst="rect">
            <a:avLst/>
          </a:prstGeom>
          <a:noFill/>
        </p:spPr>
      </p:pic>
      <p:pic>
        <p:nvPicPr>
          <p:cNvPr id="2058" name="Picture 10" descr="C:\Documents and Settings\User\Рабочий стол\3455980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000372"/>
            <a:ext cx="2285989" cy="1714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МАСТЕР-КЛАСС   Чмырь Елены Викторовны – педагога высшей квалификационной категории  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 Чмырь Елены Викторовны – педагога высшей квалификационной категории  </dc:title>
  <cp:lastModifiedBy>User</cp:lastModifiedBy>
  <cp:revision>1</cp:revision>
  <dcterms:modified xsi:type="dcterms:W3CDTF">2016-09-28T16:32:04Z</dcterms:modified>
</cp:coreProperties>
</file>