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8" r:id="rId4"/>
    <p:sldId id="271" r:id="rId5"/>
    <p:sldId id="270" r:id="rId6"/>
    <p:sldId id="269" r:id="rId7"/>
    <p:sldId id="273" r:id="rId8"/>
    <p:sldId id="272" r:id="rId9"/>
    <p:sldId id="274" r:id="rId10"/>
    <p:sldId id="275" r:id="rId11"/>
    <p:sldId id="277" r:id="rId12"/>
    <p:sldId id="276" r:id="rId13"/>
    <p:sldId id="279" r:id="rId14"/>
    <p:sldId id="278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72;&#1085;\Desktop\&#1087;&#1077;&#1089;&#1085;&#1080;\Dlya_detskogo_sada_-_Din-din_detskij_sad_(iPlayer.fm).mp3" TargetMode="External"/><Relationship Id="rId6" Type="http://schemas.openxmlformats.org/officeDocument/2006/relationships/image" Target="../media/image4.gif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2.gif"/><Relationship Id="rId7" Type="http://schemas.openxmlformats.org/officeDocument/2006/relationships/image" Target="../media/image49.jpeg"/><Relationship Id="rId12" Type="http://schemas.openxmlformats.org/officeDocument/2006/relationships/image" Target="../media/image5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11" Type="http://schemas.openxmlformats.org/officeDocument/2006/relationships/image" Target="../media/image53.gif"/><Relationship Id="rId5" Type="http://schemas.openxmlformats.org/officeDocument/2006/relationships/image" Target="../media/image47.jpeg"/><Relationship Id="rId10" Type="http://schemas.openxmlformats.org/officeDocument/2006/relationships/image" Target="../media/image52.jpeg"/><Relationship Id="rId4" Type="http://schemas.openxmlformats.org/officeDocument/2006/relationships/image" Target="../media/image4.gif"/><Relationship Id="rId9" Type="http://schemas.openxmlformats.org/officeDocument/2006/relationships/image" Target="../media/image5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2.gif"/><Relationship Id="rId7" Type="http://schemas.openxmlformats.org/officeDocument/2006/relationships/image" Target="../media/image5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4.gif"/><Relationship Id="rId9" Type="http://schemas.openxmlformats.org/officeDocument/2006/relationships/image" Target="../media/image5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2.gif"/><Relationship Id="rId7" Type="http://schemas.openxmlformats.org/officeDocument/2006/relationships/image" Target="../media/image6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4.gif"/><Relationship Id="rId9" Type="http://schemas.openxmlformats.org/officeDocument/2006/relationships/image" Target="../media/image6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2.gif"/><Relationship Id="rId7" Type="http://schemas.openxmlformats.org/officeDocument/2006/relationships/image" Target="../media/image6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4.gif"/><Relationship Id="rId9" Type="http://schemas.openxmlformats.org/officeDocument/2006/relationships/image" Target="../media/image69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image" Target="../media/image2.gif"/><Relationship Id="rId7" Type="http://schemas.openxmlformats.org/officeDocument/2006/relationships/image" Target="../media/image7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gif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4.gif"/><Relationship Id="rId10" Type="http://schemas.openxmlformats.org/officeDocument/2006/relationships/image" Target="../media/image13.gif"/><Relationship Id="rId4" Type="http://schemas.openxmlformats.org/officeDocument/2006/relationships/image" Target="../media/image8.jpe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gif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4.gif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.gif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.gif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4.gif"/><Relationship Id="rId9" Type="http://schemas.openxmlformats.org/officeDocument/2006/relationships/image" Target="../media/image30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gif"/><Relationship Id="rId3" Type="http://schemas.openxmlformats.org/officeDocument/2006/relationships/image" Target="../media/image2.gif"/><Relationship Id="rId7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4.gif"/><Relationship Id="rId9" Type="http://schemas.openxmlformats.org/officeDocument/2006/relationships/image" Target="../media/image36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2.gif"/><Relationship Id="rId7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4.gif"/><Relationship Id="rId9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2.gif"/><Relationship Id="rId7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.gif"/><Relationship Id="rId9" Type="http://schemas.openxmlformats.org/officeDocument/2006/relationships/image" Target="../media/image4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fs00.infourok.ru/images/doc/150/173266/640/img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9900"/>
                </a:solidFill>
              </a:rPr>
              <a:t>Группа № 5 «Удальцы»</a:t>
            </a:r>
            <a:endParaRPr lang="ru-RU" b="1" dirty="0">
              <a:solidFill>
                <a:srgbClr val="009900"/>
              </a:solidFill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539552" y="2924944"/>
            <a:ext cx="8208912" cy="2448272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3600" b="1" dirty="0" smtClean="0">
                <a:solidFill>
                  <a:srgbClr val="008000"/>
                </a:solidFill>
              </a:rPr>
              <a:t>МБДОУ № 23 «Золотой петушок»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3600" b="1" dirty="0" smtClean="0">
                <a:solidFill>
                  <a:srgbClr val="008000"/>
                </a:solidFill>
              </a:rPr>
              <a:t>компенсирующей и </a:t>
            </a:r>
            <a:r>
              <a:rPr lang="ru-RU" sz="3600" b="1" dirty="0" err="1" smtClean="0">
                <a:solidFill>
                  <a:srgbClr val="008000"/>
                </a:solidFill>
              </a:rPr>
              <a:t>общеразвивающей</a:t>
            </a:r>
            <a:endParaRPr lang="ru-RU" sz="3600" b="1" dirty="0" smtClean="0">
              <a:solidFill>
                <a:srgbClr val="008000"/>
              </a:solidFill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3600" b="1" dirty="0" smtClean="0">
                <a:solidFill>
                  <a:srgbClr val="008000"/>
                </a:solidFill>
              </a:rPr>
              <a:t>направленности</a:t>
            </a:r>
          </a:p>
          <a:p>
            <a:endParaRPr lang="ru-RU" dirty="0"/>
          </a:p>
        </p:txBody>
      </p:sp>
      <p:pic>
        <p:nvPicPr>
          <p:cNvPr id="9" name="Picture 6" descr="http://detskaya.yanbibl.ru/images/gor_6.gif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3167063" y="5300663"/>
            <a:ext cx="5976937" cy="1557337"/>
          </a:xfrm>
          <a:prstGeom prst="rect">
            <a:avLst/>
          </a:prstGeom>
          <a:noFill/>
        </p:spPr>
      </p:pic>
      <p:pic>
        <p:nvPicPr>
          <p:cNvPr id="8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468560" y="5013176"/>
            <a:ext cx="5581650" cy="1844824"/>
          </a:xfrm>
          <a:prstGeom prst="rect">
            <a:avLst/>
          </a:prstGeom>
          <a:noFill/>
        </p:spPr>
      </p:pic>
      <p:pic>
        <p:nvPicPr>
          <p:cNvPr id="10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324544" y="5013176"/>
            <a:ext cx="5581650" cy="1844824"/>
          </a:xfrm>
          <a:prstGeom prst="rect">
            <a:avLst/>
          </a:prstGeom>
          <a:noFill/>
        </p:spPr>
      </p:pic>
      <p:pic>
        <p:nvPicPr>
          <p:cNvPr id="12" name="Dlya_detskogo_sada_-_Din-din_detskij_sad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532440" y="6165304"/>
            <a:ext cx="304800" cy="304800"/>
          </a:xfrm>
          <a:prstGeom prst="rect">
            <a:avLst/>
          </a:prstGeom>
        </p:spPr>
      </p:pic>
      <p:pic>
        <p:nvPicPr>
          <p:cNvPr id="13" name="Picture 18" descr="http://img-fotki.yandex.ru/get/9493/60637665.56b/0_b35ae_f9ad5c35_XL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71600" y="260648"/>
            <a:ext cx="6286404" cy="79208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fs00.infourok.ru/images/doc/150/173266/640/img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68560" y="5013176"/>
            <a:ext cx="5581650" cy="1844824"/>
          </a:xfrm>
          <a:prstGeom prst="rect">
            <a:avLst/>
          </a:prstGeom>
          <a:noFill/>
        </p:spPr>
      </p:pic>
      <p:pic>
        <p:nvPicPr>
          <p:cNvPr id="11" name="Picture 18" descr="http://img-fotki.yandex.ru/get/9493/60637665.56b/0_b35ae_f9ad5c35_XL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0"/>
            <a:ext cx="6286404" cy="792088"/>
          </a:xfrm>
          <a:prstGeom prst="rect">
            <a:avLst/>
          </a:prstGeom>
          <a:noFill/>
        </p:spPr>
      </p:pic>
      <p:pic>
        <p:nvPicPr>
          <p:cNvPr id="17" name="Рисунок 16" descr="F:\IMG_1715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91880" y="3645024"/>
            <a:ext cx="232836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771800" y="1628800"/>
            <a:ext cx="360040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G:\DCIM\102_PANA\P1020578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27584" y="3573016"/>
            <a:ext cx="244827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G:\DCIM\102_PANA\P1020577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444208" y="1628800"/>
            <a:ext cx="223224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G:\DCIM\102_PANA\P1020576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940152" y="3645024"/>
            <a:ext cx="2478491" cy="1869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G:\DCIM\102_PANA\P1020571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67544" y="1628800"/>
            <a:ext cx="223224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4544" y="5013176"/>
            <a:ext cx="5581650" cy="1844824"/>
          </a:xfrm>
          <a:prstGeom prst="rect">
            <a:avLst/>
          </a:prstGeom>
          <a:noFill/>
        </p:spPr>
      </p:pic>
      <p:pic>
        <p:nvPicPr>
          <p:cNvPr id="9" name="Picture 6" descr="http://detskaya.yanbibl.ru/images/gor_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707904" y="5301208"/>
            <a:ext cx="5976664" cy="1556792"/>
          </a:xfrm>
          <a:prstGeom prst="rect">
            <a:avLst/>
          </a:prstGeom>
          <a:noFill/>
        </p:spPr>
      </p:pic>
      <p:sp>
        <p:nvSpPr>
          <p:cNvPr id="25" name="Заголовок 1"/>
          <p:cNvSpPr>
            <a:spLocks noGrp="1"/>
          </p:cNvSpPr>
          <p:nvPr>
            <p:ph type="title"/>
          </p:nvPr>
        </p:nvSpPr>
        <p:spPr>
          <a:xfrm>
            <a:off x="1907704" y="908720"/>
            <a:ext cx="2376264" cy="5040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9900"/>
                </a:solidFill>
              </a:rPr>
              <a:t>Наши работы</a:t>
            </a:r>
            <a:endParaRPr lang="ru-RU" sz="2800" b="1" dirty="0">
              <a:solidFill>
                <a:srgbClr val="009900"/>
              </a:solidFill>
            </a:endParaRPr>
          </a:p>
        </p:txBody>
      </p:sp>
      <p:pic>
        <p:nvPicPr>
          <p:cNvPr id="7172" name="Picture 4" descr="C:\Users\ан\AppData\Local\Temp\Rar$DIa0.881\0_62303_b95cd569_S.gif"/>
          <p:cNvPicPr>
            <a:picLocks noChangeAspect="1" noChangeArrowheads="1" noCrop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835696" y="908720"/>
            <a:ext cx="609600" cy="609600"/>
          </a:xfrm>
          <a:prstGeom prst="rect">
            <a:avLst/>
          </a:prstGeom>
          <a:noFill/>
        </p:spPr>
      </p:pic>
      <p:pic>
        <p:nvPicPr>
          <p:cNvPr id="28" name="Picture 4" descr="C:\Users\ан\AppData\Local\Temp\Rar$DIa0.881\0_62303_b95cd569_S.gif"/>
          <p:cNvPicPr>
            <a:picLocks noChangeAspect="1" noChangeArrowheads="1" noCrop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2411760" y="908720"/>
            <a:ext cx="648072" cy="609600"/>
          </a:xfrm>
          <a:prstGeom prst="rect">
            <a:avLst/>
          </a:prstGeom>
          <a:noFill/>
        </p:spPr>
      </p:pic>
      <p:pic>
        <p:nvPicPr>
          <p:cNvPr id="29" name="Picture 4" descr="C:\Users\ан\AppData\Local\Temp\Rar$DIa0.881\0_62303_b95cd569_S.gif"/>
          <p:cNvPicPr>
            <a:picLocks noChangeAspect="1" noChangeArrowheads="1" noCrop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059832" y="836712"/>
            <a:ext cx="609600" cy="609600"/>
          </a:xfrm>
          <a:prstGeom prst="rect">
            <a:avLst/>
          </a:prstGeom>
          <a:noFill/>
        </p:spPr>
      </p:pic>
      <p:pic>
        <p:nvPicPr>
          <p:cNvPr id="30" name="Picture 4" descr="C:\Users\ан\AppData\Local\Temp\Rar$DIa0.881\0_62303_b95cd569_S.gif"/>
          <p:cNvPicPr>
            <a:picLocks noChangeAspect="1" noChangeArrowheads="1" noCrop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635896" y="908720"/>
            <a:ext cx="609600" cy="6096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fs00.infourok.ru/images/doc/150/173266/640/img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68560" y="5013176"/>
            <a:ext cx="5581650" cy="1844824"/>
          </a:xfrm>
          <a:prstGeom prst="rect">
            <a:avLst/>
          </a:prstGeom>
          <a:noFill/>
        </p:spPr>
      </p:pic>
      <p:pic>
        <p:nvPicPr>
          <p:cNvPr id="11" name="Picture 18" descr="http://img-fotki.yandex.ru/get/9493/60637665.56b/0_b35ae_f9ad5c35_XL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188640"/>
            <a:ext cx="6286404" cy="792088"/>
          </a:xfrm>
          <a:prstGeom prst="rect">
            <a:avLst/>
          </a:prstGeom>
          <a:noFill/>
        </p:spPr>
      </p:pic>
      <p:pic>
        <p:nvPicPr>
          <p:cNvPr id="10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4544" y="5013176"/>
            <a:ext cx="5581650" cy="1844824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0" y="1340768"/>
            <a:ext cx="8964488" cy="50405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8000"/>
                </a:solidFill>
              </a:rPr>
              <a:t>Проводим для детей тематические развлечения и праздники!</a:t>
            </a:r>
            <a:endParaRPr lang="ru-RU" sz="1800" b="1" dirty="0">
              <a:solidFill>
                <a:srgbClr val="008000"/>
              </a:solidFill>
            </a:endParaRPr>
          </a:p>
        </p:txBody>
      </p:sp>
      <p:pic>
        <p:nvPicPr>
          <p:cNvPr id="14" name="Рисунок 13" descr="G:\DCIM\102_PANA\P1020655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35896" y="4797152"/>
            <a:ext cx="187220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G:\DCIM\102_PANA\P1020668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5976155" y="2384885"/>
            <a:ext cx="3168353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5536" y="1916832"/>
            <a:ext cx="2389151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635896" y="1844824"/>
            <a:ext cx="187220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http://detskaya.yanbibl.ru/images/gor_6.gif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347864" y="5300663"/>
            <a:ext cx="5976937" cy="1557337"/>
          </a:xfrm>
          <a:prstGeom prst="rect">
            <a:avLst/>
          </a:prstGeom>
          <a:noFill/>
        </p:spPr>
      </p:pic>
      <p:pic>
        <p:nvPicPr>
          <p:cNvPr id="19" name="Рисунок 18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419872" y="3284984"/>
            <a:ext cx="2294410" cy="1401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fs00.infourok.ru/images/doc/150/173266/640/img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68560" y="5013176"/>
            <a:ext cx="5581650" cy="1844824"/>
          </a:xfrm>
          <a:prstGeom prst="rect">
            <a:avLst/>
          </a:prstGeom>
          <a:noFill/>
        </p:spPr>
      </p:pic>
      <p:pic>
        <p:nvPicPr>
          <p:cNvPr id="11" name="Picture 18" descr="http://img-fotki.yandex.ru/get/9493/60637665.56b/0_b35ae_f9ad5c35_XL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188640"/>
            <a:ext cx="6286404" cy="792088"/>
          </a:xfrm>
          <a:prstGeom prst="rect">
            <a:avLst/>
          </a:prstGeom>
          <a:noFill/>
        </p:spPr>
      </p:pic>
      <p:pic>
        <p:nvPicPr>
          <p:cNvPr id="17" name="Рисунок 16" descr="G:\DCIM\103_PANA\P103022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1484784"/>
            <a:ext cx="273630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G:\DCIM\103_PANA\P1030215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75856" y="1484784"/>
            <a:ext cx="252028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G:\DCIM\103_PANA\P1030209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75856" y="3573016"/>
            <a:ext cx="252028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G:\DCIM\103_PANA\P1030205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868144" y="3573016"/>
            <a:ext cx="252028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G:\DCIM\103_PANA\P1030204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67544" y="3573016"/>
            <a:ext cx="273630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Заголовок 11"/>
          <p:cNvSpPr txBox="1">
            <a:spLocks/>
          </p:cNvSpPr>
          <p:nvPr/>
        </p:nvSpPr>
        <p:spPr>
          <a:xfrm>
            <a:off x="5831632" y="1628800"/>
            <a:ext cx="3312368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Предлагаем 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детям увлекательные развивающие занятия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4545" y="4869160"/>
            <a:ext cx="6017381" cy="1988840"/>
          </a:xfrm>
          <a:prstGeom prst="rect">
            <a:avLst/>
          </a:prstGeom>
          <a:noFill/>
        </p:spPr>
      </p:pic>
      <p:pic>
        <p:nvPicPr>
          <p:cNvPr id="9" name="Picture 6" descr="http://detskaya.yanbibl.ru/images/gor_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155014" y="5157192"/>
            <a:ext cx="6529554" cy="170080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fs00.infourok.ru/images/doc/150/173266/640/img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68560" y="5013176"/>
            <a:ext cx="5581650" cy="1844824"/>
          </a:xfrm>
          <a:prstGeom prst="rect">
            <a:avLst/>
          </a:prstGeom>
          <a:noFill/>
        </p:spPr>
      </p:pic>
      <p:pic>
        <p:nvPicPr>
          <p:cNvPr id="11" name="Picture 18" descr="http://img-fotki.yandex.ru/get/9493/60637665.56b/0_b35ae_f9ad5c35_XL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188640"/>
            <a:ext cx="6286404" cy="792088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899592" y="1268760"/>
            <a:ext cx="5256584" cy="5040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</a:rPr>
              <a:t>Занимаемся с логопедом</a:t>
            </a:r>
            <a:endParaRPr lang="ru-RU" sz="2800" b="1" dirty="0">
              <a:solidFill>
                <a:srgbClr val="008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68144" y="3717032"/>
            <a:ext cx="259228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Рисунок 12" descr="D:\ЛОГОПЕД\фото Наташа\IMGA0205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68144" y="1700808"/>
            <a:ext cx="259228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99592" y="1772816"/>
            <a:ext cx="222084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99592" y="3645024"/>
            <a:ext cx="2267329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4" name="Picture 18" descr="http://skazkasibay.ucoz.ru/logoped/2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563888" y="1916832"/>
            <a:ext cx="1890405" cy="3356682"/>
          </a:xfrm>
          <a:prstGeom prst="rect">
            <a:avLst/>
          </a:prstGeom>
          <a:noFill/>
        </p:spPr>
      </p:pic>
      <p:pic>
        <p:nvPicPr>
          <p:cNvPr id="10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4544" y="4797152"/>
            <a:ext cx="5581650" cy="1844824"/>
          </a:xfrm>
          <a:prstGeom prst="rect">
            <a:avLst/>
          </a:prstGeom>
          <a:noFill/>
        </p:spPr>
      </p:pic>
      <p:pic>
        <p:nvPicPr>
          <p:cNvPr id="9" name="Picture 6" descr="http://detskaya.yanbibl.ru/images/gor_6.gif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347864" y="5157192"/>
            <a:ext cx="5976937" cy="155733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fs00.infourok.ru/images/doc/150/173266/640/img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68560" y="5013176"/>
            <a:ext cx="5581650" cy="1844824"/>
          </a:xfrm>
          <a:prstGeom prst="rect">
            <a:avLst/>
          </a:prstGeom>
          <a:noFill/>
        </p:spPr>
      </p:pic>
      <p:pic>
        <p:nvPicPr>
          <p:cNvPr id="11" name="Picture 18" descr="http://img-fotki.yandex.ru/get/9493/60637665.56b/0_b35ae_f9ad5c35_XL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0"/>
            <a:ext cx="6286404" cy="792088"/>
          </a:xfrm>
          <a:prstGeom prst="rect">
            <a:avLst/>
          </a:prstGeom>
          <a:noFill/>
        </p:spPr>
      </p:pic>
      <p:pic>
        <p:nvPicPr>
          <p:cNvPr id="14" name="Рисунок 13" descr="G:\DCIM\103_PANA\P1030192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56176" y="1628800"/>
            <a:ext cx="2392835" cy="169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G:\DCIM\103_PANA\P1030195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5576" y="1628800"/>
            <a:ext cx="244827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G:\DCIM\103_PANA\P1030196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55576" y="3429000"/>
            <a:ext cx="3479535" cy="2606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G:\DCIM\103_PANA\P1030197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148064" y="3429000"/>
            <a:ext cx="343379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http://detskaya.yanbibl.ru/images/gor_6.gif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419872" y="5300663"/>
            <a:ext cx="5976937" cy="1557337"/>
          </a:xfrm>
          <a:prstGeom prst="rect">
            <a:avLst/>
          </a:prstGeom>
          <a:noFill/>
        </p:spPr>
      </p:pic>
      <p:pic>
        <p:nvPicPr>
          <p:cNvPr id="10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373216"/>
            <a:ext cx="5581650" cy="1844824"/>
          </a:xfrm>
          <a:prstGeom prst="rect">
            <a:avLst/>
          </a:prstGeom>
          <a:noFill/>
        </p:spPr>
      </p:pic>
      <p:sp>
        <p:nvSpPr>
          <p:cNvPr id="19" name="Заголовок 11"/>
          <p:cNvSpPr>
            <a:spLocks noGrp="1"/>
          </p:cNvSpPr>
          <p:nvPr>
            <p:ph type="ctrTitle"/>
          </p:nvPr>
        </p:nvSpPr>
        <p:spPr>
          <a:xfrm>
            <a:off x="3275856" y="1556792"/>
            <a:ext cx="2880320" cy="151216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</a:rPr>
              <a:t>Развиваем логическое мышление</a:t>
            </a:r>
            <a:endParaRPr lang="ru-RU" sz="28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https://fs00.infourok.ru/images/doc/150/173266/640/img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089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078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4544" y="5013176"/>
            <a:ext cx="5581650" cy="1844824"/>
          </a:xfrm>
          <a:prstGeom prst="rect">
            <a:avLst/>
          </a:prstGeom>
          <a:noFill/>
        </p:spPr>
      </p:pic>
      <p:pic>
        <p:nvPicPr>
          <p:cNvPr id="8" name="Picture 6" descr="http://detskaya.yanbibl.ru/images/gor_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920" y="5085184"/>
            <a:ext cx="5581650" cy="1772816"/>
          </a:xfrm>
          <a:prstGeom prst="rect">
            <a:avLst/>
          </a:prstGeom>
          <a:noFill/>
        </p:spPr>
      </p:pic>
      <p:pic>
        <p:nvPicPr>
          <p:cNvPr id="3090" name="Picture 18" descr="http://img-fotki.yandex.ru/get/9493/60637665.56b/0_b35ae_f9ad5c35_XL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188640"/>
            <a:ext cx="6286404" cy="792088"/>
          </a:xfrm>
          <a:prstGeom prst="rect">
            <a:avLst/>
          </a:prstGeom>
          <a:noFill/>
        </p:spPr>
      </p:pic>
      <p:sp>
        <p:nvSpPr>
          <p:cNvPr id="3092" name="WordArt 20"/>
          <p:cNvSpPr>
            <a:spLocks noChangeArrowheads="1" noChangeShapeType="1" noTextEdit="1"/>
          </p:cNvSpPr>
          <p:nvPr/>
        </p:nvSpPr>
        <p:spPr bwMode="auto">
          <a:xfrm>
            <a:off x="827584" y="2708921"/>
            <a:ext cx="7632848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Monotype Corsiva"/>
              </a:rPr>
              <a:t>Спасибо</a:t>
            </a:r>
            <a:r>
              <a:rPr lang="ru-RU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/>
                <a:latin typeface="Monotype Corsiva"/>
              </a:rPr>
              <a:t> </a:t>
            </a:r>
            <a:r>
              <a:rPr lang="ru-RU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Monotype Corsiva"/>
              </a:rPr>
              <a:t>за</a:t>
            </a:r>
            <a:r>
              <a:rPr lang="ru-RU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/>
                <a:latin typeface="Monotype Corsiva"/>
              </a:rPr>
              <a:t> </a:t>
            </a:r>
            <a:r>
              <a:rPr lang="ru-RU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Monotype Corsiva"/>
              </a:rPr>
              <a:t>внимание!</a:t>
            </a:r>
            <a:endParaRPr lang="ru-RU" sz="36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effectLst/>
              <a:latin typeface="Monotype Corsiva"/>
            </a:endParaRPr>
          </a:p>
        </p:txBody>
      </p:sp>
      <p:sp>
        <p:nvSpPr>
          <p:cNvPr id="18" name="WordArt 20"/>
          <p:cNvSpPr>
            <a:spLocks noChangeArrowheads="1" noChangeShapeType="1" noTextEdit="1"/>
          </p:cNvSpPr>
          <p:nvPr/>
        </p:nvSpPr>
        <p:spPr bwMode="auto">
          <a:xfrm>
            <a:off x="827584" y="2708920"/>
            <a:ext cx="7632848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Monotype Corsiva"/>
              </a:rPr>
              <a:t>Спасибо</a:t>
            </a:r>
            <a:r>
              <a:rPr lang="ru-RU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/>
                <a:latin typeface="Monotype Corsiva"/>
              </a:rPr>
              <a:t> </a:t>
            </a:r>
            <a:r>
              <a:rPr lang="ru-RU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Monotype Corsiva"/>
              </a:rPr>
              <a:t>за</a:t>
            </a:r>
            <a:r>
              <a:rPr lang="ru-RU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/>
                <a:latin typeface="Monotype Corsiva"/>
              </a:rPr>
              <a:t> </a:t>
            </a:r>
            <a:r>
              <a:rPr lang="ru-RU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Monotype Corsiva"/>
              </a:rPr>
              <a:t>внимание!</a:t>
            </a:r>
            <a:endParaRPr lang="ru-RU" sz="36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effectLst/>
              <a:latin typeface="Monotype Corsiva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fs00.infourok.ru/images/doc/150/173266/640/img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861048"/>
            <a:ext cx="2808312" cy="122413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9900"/>
                </a:solidFill>
              </a:rPr>
              <a:t>Воспитатель</a:t>
            </a:r>
            <a:br>
              <a:rPr lang="ru-RU" sz="2400" dirty="0" smtClean="0">
                <a:solidFill>
                  <a:srgbClr val="009900"/>
                </a:solidFill>
              </a:rPr>
            </a:br>
            <a:r>
              <a:rPr lang="ru-RU" sz="2400" dirty="0" smtClean="0">
                <a:solidFill>
                  <a:srgbClr val="009900"/>
                </a:solidFill>
              </a:rPr>
              <a:t>Татьяна Ивановна </a:t>
            </a:r>
            <a:br>
              <a:rPr lang="ru-RU" sz="2400" dirty="0" smtClean="0">
                <a:solidFill>
                  <a:srgbClr val="009900"/>
                </a:solidFill>
              </a:rPr>
            </a:br>
            <a:r>
              <a:rPr lang="ru-RU" sz="2400" dirty="0" smtClean="0">
                <a:solidFill>
                  <a:srgbClr val="009900"/>
                </a:solidFill>
              </a:rPr>
              <a:t>Тимонина</a:t>
            </a:r>
            <a:endParaRPr lang="ru-RU" sz="2400" dirty="0">
              <a:solidFill>
                <a:srgbClr val="009900"/>
              </a:solidFill>
            </a:endParaRPr>
          </a:p>
        </p:txBody>
      </p:sp>
      <p:pic>
        <p:nvPicPr>
          <p:cNvPr id="8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68560" y="5013176"/>
            <a:ext cx="5581650" cy="1844824"/>
          </a:xfrm>
          <a:prstGeom prst="rect">
            <a:avLst/>
          </a:prstGeom>
          <a:noFill/>
        </p:spPr>
      </p:pic>
      <p:pic>
        <p:nvPicPr>
          <p:cNvPr id="9" name="Picture 6" descr="http://detskaya.yanbibl.ru/images/gor_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707904" y="5301208"/>
            <a:ext cx="5976664" cy="1556792"/>
          </a:xfrm>
          <a:prstGeom prst="rect">
            <a:avLst/>
          </a:prstGeom>
          <a:noFill/>
        </p:spPr>
      </p:pic>
      <p:pic>
        <p:nvPicPr>
          <p:cNvPr id="10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4544" y="5013176"/>
            <a:ext cx="5581650" cy="1844824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48264" y="3645024"/>
            <a:ext cx="1449749" cy="2096039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3568" y="1700808"/>
            <a:ext cx="1604750" cy="216024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6300192" y="2348880"/>
            <a:ext cx="2592288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Воспитатель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Янита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Петровна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err="1" smtClean="0">
                <a:solidFill>
                  <a:srgbClr val="009900"/>
                </a:solidFill>
                <a:latin typeface="+mj-lt"/>
                <a:ea typeface="+mj-ea"/>
                <a:cs typeface="+mj-cs"/>
              </a:rPr>
              <a:t>Минова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331640" y="0"/>
            <a:ext cx="561662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Педагоги группы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79912" y="2708920"/>
            <a:ext cx="1471947" cy="2301204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2987824" y="1484784"/>
            <a:ext cx="2952328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Учитель-логопед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rgbClr val="009900"/>
                </a:solidFill>
                <a:latin typeface="+mj-lt"/>
                <a:ea typeface="+mj-ea"/>
                <a:cs typeface="+mj-cs"/>
              </a:rPr>
              <a:t>Наталья Викторовна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Смирнова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fs00.infourok.ru/images/doc/150/173266/640/img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6696744" cy="43204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8000"/>
                </a:solidFill>
              </a:rPr>
              <a:t>Наши воспитанники</a:t>
            </a:r>
            <a:endParaRPr lang="ru-RU" sz="4800" b="1" dirty="0">
              <a:solidFill>
                <a:srgbClr val="008000"/>
              </a:solidFill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Picture 6" descr="http://detskaya.yanbibl.ru/images/gor_6.gif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167063" y="5300663"/>
            <a:ext cx="5976937" cy="1557337"/>
          </a:xfrm>
          <a:prstGeom prst="rect">
            <a:avLst/>
          </a:prstGeom>
          <a:noFill/>
        </p:spPr>
      </p:pic>
      <p:pic>
        <p:nvPicPr>
          <p:cNvPr id="8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68560" y="5013176"/>
            <a:ext cx="5581650" cy="1844824"/>
          </a:xfrm>
          <a:prstGeom prst="rect">
            <a:avLst/>
          </a:prstGeom>
          <a:noFill/>
        </p:spPr>
      </p:pic>
      <p:pic>
        <p:nvPicPr>
          <p:cNvPr id="10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4544" y="5013176"/>
            <a:ext cx="5581650" cy="1844824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63688" y="2348880"/>
            <a:ext cx="5688632" cy="3339295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2" name="Picture 18" descr="http://img-fotki.yandex.ru/get/9493/60637665.56b/0_b35ae_f9ad5c35_XL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75656" y="1268760"/>
            <a:ext cx="6286404" cy="792088"/>
          </a:xfrm>
          <a:prstGeom prst="rect">
            <a:avLst/>
          </a:prstGeom>
          <a:noFill/>
        </p:spPr>
      </p:pic>
      <p:pic>
        <p:nvPicPr>
          <p:cNvPr id="13" name="Рисунок 12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617896">
            <a:off x="5938931" y="2261529"/>
            <a:ext cx="711072" cy="855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74621" flipH="1">
            <a:off x="5071293" y="2182166"/>
            <a:ext cx="665149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20915006">
            <a:off x="3491880" y="2204864"/>
            <a:ext cx="648072" cy="839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20740923">
            <a:off x="2650451" y="2271843"/>
            <a:ext cx="648072" cy="84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ан\AppData\Local\Temp\Rar$DIa0.986\0_62305_73d2e04f_S.gif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20427882">
            <a:off x="2627784" y="2420888"/>
            <a:ext cx="609600" cy="609600"/>
          </a:xfrm>
          <a:prstGeom prst="rect">
            <a:avLst/>
          </a:prstGeom>
          <a:noFill/>
        </p:spPr>
      </p:pic>
      <p:pic>
        <p:nvPicPr>
          <p:cNvPr id="17" name="Picture 3" descr="C:\Users\ан\AppData\Local\Temp\Rar$DIa0.986\0_62305_73d2e04f_S.gif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20427882">
            <a:off x="3504247" y="2289239"/>
            <a:ext cx="609600" cy="609600"/>
          </a:xfrm>
          <a:prstGeom prst="rect">
            <a:avLst/>
          </a:prstGeom>
          <a:noFill/>
        </p:spPr>
      </p:pic>
      <p:pic>
        <p:nvPicPr>
          <p:cNvPr id="18" name="Picture 3" descr="C:\Users\ан\AppData\Local\Temp\Rar$DIa0.986\0_62305_73d2e04f_S.gif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560275">
            <a:off x="5985569" y="2322289"/>
            <a:ext cx="609600" cy="609600"/>
          </a:xfrm>
          <a:prstGeom prst="rect">
            <a:avLst/>
          </a:prstGeom>
          <a:noFill/>
        </p:spPr>
      </p:pic>
      <p:pic>
        <p:nvPicPr>
          <p:cNvPr id="19" name="Picture 3" descr="C:\Users\ан\AppData\Local\Temp\Rar$DIa0.986\0_62305_73d2e04f_S.gif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560275">
            <a:off x="5049464" y="2250281"/>
            <a:ext cx="609600" cy="6096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fs00.infourok.ru/images/doc/150/173266/640/img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68560" y="5013176"/>
            <a:ext cx="5581650" cy="1844824"/>
          </a:xfrm>
          <a:prstGeom prst="rect">
            <a:avLst/>
          </a:prstGeom>
          <a:noFill/>
        </p:spPr>
      </p:pic>
      <p:pic>
        <p:nvPicPr>
          <p:cNvPr id="9" name="Picture 6" descr="http://detskaya.yanbibl.ru/images/gor_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707904" y="5301208"/>
            <a:ext cx="5976664" cy="1556792"/>
          </a:xfrm>
          <a:prstGeom prst="rect">
            <a:avLst/>
          </a:prstGeom>
          <a:noFill/>
        </p:spPr>
      </p:pic>
      <p:pic>
        <p:nvPicPr>
          <p:cNvPr id="10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4544" y="5013176"/>
            <a:ext cx="5581650" cy="1844824"/>
          </a:xfrm>
          <a:prstGeom prst="rect">
            <a:avLst/>
          </a:prstGeom>
          <a:noFill/>
        </p:spPr>
      </p:pic>
      <p:pic>
        <p:nvPicPr>
          <p:cNvPr id="11" name="Picture 18" descr="http://img-fotki.yandex.ru/get/9493/60637665.56b/0_b35ae_f9ad5c35_XL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188640"/>
            <a:ext cx="6286404" cy="792088"/>
          </a:xfrm>
          <a:prstGeom prst="rect">
            <a:avLst/>
          </a:prstGeom>
          <a:noFill/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0" y="1196752"/>
            <a:ext cx="91440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Для наших детей, мы создали предметно-пространственную развивающую среду, которая служит интересам и потребностям каждого ребенка.</a:t>
            </a:r>
            <a:b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Рисунок 13" descr="F:\127___01\IMG_181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2060848"/>
            <a:ext cx="1800199" cy="151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F:\127___01\IMG_1813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11760" y="2060848"/>
            <a:ext cx="237626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F:\127___01\IMG_1822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39552" y="3645024"/>
            <a:ext cx="18002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F:\127___01\IMG_1815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860032" y="2060848"/>
            <a:ext cx="187220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F:\127___01\IMG_1814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804248" y="2060848"/>
            <a:ext cx="187220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F:\127___01\IMG_1812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860032" y="3645024"/>
            <a:ext cx="187220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F:\127___01\IMG_1810.JPG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411760" y="3645024"/>
            <a:ext cx="2376264" cy="1473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F:\127___01\IMG_1807.JPG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804249" y="3645024"/>
            <a:ext cx="187220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fs00.infourok.ru/images/doc/150/173266/640/img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12776"/>
            <a:ext cx="3851920" cy="414908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8000"/>
                </a:solidFill>
              </a:rPr>
              <a:t/>
            </a:r>
            <a:br>
              <a:rPr lang="ru-RU" sz="2000" b="1" dirty="0" smtClean="0">
                <a:solidFill>
                  <a:srgbClr val="008000"/>
                </a:solidFill>
              </a:rPr>
            </a:br>
            <a:r>
              <a:rPr lang="ru-RU" sz="2200" b="1" dirty="0" smtClean="0">
                <a:solidFill>
                  <a:srgbClr val="008000"/>
                </a:solidFill>
              </a:rPr>
              <a:t>Для того, чтобы ребенок чувствовал себя эмоционально благополучно, комфортно, мы постарались приблизить обстановку в группе к домашней. Дети играют с друзьями, находят занятие по интересам – это способствует хорошему настроению, а значит, и успешному развитию! 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solidFill>
                <a:srgbClr val="008000"/>
              </a:solidFill>
            </a:endParaRPr>
          </a:p>
        </p:txBody>
      </p:sp>
      <p:pic>
        <p:nvPicPr>
          <p:cNvPr id="8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68560" y="5013176"/>
            <a:ext cx="5581650" cy="1844824"/>
          </a:xfrm>
          <a:prstGeom prst="rect">
            <a:avLst/>
          </a:prstGeom>
          <a:noFill/>
        </p:spPr>
      </p:pic>
      <p:pic>
        <p:nvPicPr>
          <p:cNvPr id="11" name="Picture 18" descr="http://img-fotki.yandex.ru/get/9493/60637665.56b/0_b35ae_f9ad5c35_XL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260648"/>
            <a:ext cx="6286404" cy="792088"/>
          </a:xfrm>
          <a:prstGeom prst="rect">
            <a:avLst/>
          </a:prstGeom>
          <a:noFill/>
        </p:spPr>
      </p:pic>
      <p:pic>
        <p:nvPicPr>
          <p:cNvPr id="12" name="Рисунок 11" descr="G:\DCIM\102_PANA\P102054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39952" y="1484784"/>
            <a:ext cx="216024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4544" y="5013176"/>
            <a:ext cx="5581650" cy="1844824"/>
          </a:xfrm>
          <a:prstGeom prst="rect">
            <a:avLst/>
          </a:prstGeom>
          <a:noFill/>
        </p:spPr>
      </p:pic>
      <p:pic>
        <p:nvPicPr>
          <p:cNvPr id="16" name="Рисунок 15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139952" y="3140968"/>
            <a:ext cx="216024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http://detskaya.yanbibl.ru/images/gor_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707904" y="5301208"/>
            <a:ext cx="5976664" cy="1556792"/>
          </a:xfrm>
          <a:prstGeom prst="rect">
            <a:avLst/>
          </a:prstGeom>
          <a:noFill/>
        </p:spPr>
      </p:pic>
      <p:pic>
        <p:nvPicPr>
          <p:cNvPr id="17" name="Рисунок 16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44208" y="3501008"/>
            <a:ext cx="230425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G:\DCIM\102_PANA\P1020664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444208" y="1556792"/>
            <a:ext cx="223224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fs00.infourok.ru/images/doc/150/173266/640/img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68560" y="5013176"/>
            <a:ext cx="5581650" cy="1844824"/>
          </a:xfrm>
          <a:prstGeom prst="rect">
            <a:avLst/>
          </a:prstGeom>
          <a:noFill/>
        </p:spPr>
      </p:pic>
      <p:pic>
        <p:nvPicPr>
          <p:cNvPr id="9" name="Picture 6" descr="http://detskaya.yanbibl.ru/images/gor_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707904" y="5301208"/>
            <a:ext cx="5976664" cy="1556792"/>
          </a:xfrm>
          <a:prstGeom prst="rect">
            <a:avLst/>
          </a:prstGeom>
          <a:noFill/>
        </p:spPr>
      </p:pic>
      <p:pic>
        <p:nvPicPr>
          <p:cNvPr id="10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4544" y="5013176"/>
            <a:ext cx="5581650" cy="1844824"/>
          </a:xfrm>
          <a:prstGeom prst="rect">
            <a:avLst/>
          </a:prstGeom>
          <a:noFill/>
        </p:spPr>
      </p:pic>
      <p:pic>
        <p:nvPicPr>
          <p:cNvPr id="11" name="Picture 18" descr="http://img-fotki.yandex.ru/get/9493/60637665.56b/0_b35ae_f9ad5c35_XL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188640"/>
            <a:ext cx="6286404" cy="792088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1556792"/>
            <a:ext cx="259228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31840" y="1556792"/>
            <a:ext cx="259228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03848" y="3573016"/>
            <a:ext cx="259228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39552" y="3573016"/>
            <a:ext cx="259228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9" name="Picture 17" descr="C:\Users\ан\AppData\Local\Temp\Rar$DIa0.868\0_62135_45856112_S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444208" y="1844824"/>
            <a:ext cx="1337482" cy="1224136"/>
          </a:xfrm>
          <a:prstGeom prst="rect">
            <a:avLst/>
          </a:prstGeom>
          <a:noFill/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868144" y="3573016"/>
            <a:ext cx="266429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fs00.infourok.ru/images/doc/150/173266/640/img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68560" y="5013176"/>
            <a:ext cx="5581650" cy="1844824"/>
          </a:xfrm>
          <a:prstGeom prst="rect">
            <a:avLst/>
          </a:prstGeom>
          <a:noFill/>
        </p:spPr>
      </p:pic>
      <p:pic>
        <p:nvPicPr>
          <p:cNvPr id="9" name="Picture 6" descr="http://detskaya.yanbibl.ru/images/gor_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707904" y="5301208"/>
            <a:ext cx="5976664" cy="1556792"/>
          </a:xfrm>
          <a:prstGeom prst="rect">
            <a:avLst/>
          </a:prstGeom>
          <a:noFill/>
        </p:spPr>
      </p:pic>
      <p:pic>
        <p:nvPicPr>
          <p:cNvPr id="10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4544" y="4725144"/>
            <a:ext cx="5581650" cy="1844824"/>
          </a:xfrm>
          <a:prstGeom prst="rect">
            <a:avLst/>
          </a:prstGeom>
          <a:noFill/>
        </p:spPr>
      </p:pic>
      <p:pic>
        <p:nvPicPr>
          <p:cNvPr id="11" name="Picture 18" descr="http://img-fotki.yandex.ru/get/9493/60637665.56b/0_b35ae_f9ad5c35_XL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188640"/>
            <a:ext cx="6286404" cy="792088"/>
          </a:xfrm>
          <a:prstGeom prst="rect">
            <a:avLst/>
          </a:prstGeom>
          <a:noFill/>
        </p:spPr>
      </p:pic>
      <p:pic>
        <p:nvPicPr>
          <p:cNvPr id="12" name="Рисунок 11" descr="G:\DCIM\103_PANA\P1030072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1628800"/>
            <a:ext cx="2804379" cy="220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G:\DCIM\102_PANA\P1020709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47864" y="2204864"/>
            <a:ext cx="273630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G:\DCIM\102_PANA\P1020712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56176" y="3429000"/>
            <a:ext cx="273630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3491880" y="1484784"/>
            <a:ext cx="2736304" cy="436910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pic>
        <p:nvPicPr>
          <p:cNvPr id="4100" name="Picture 4" descr="C:\Users\ан\AppData\Local\Temp\Rar$DIa0.452\0_6211f_117d3f27_M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732240" y="1700808"/>
            <a:ext cx="1944216" cy="1388726"/>
          </a:xfrm>
          <a:prstGeom prst="rect">
            <a:avLst/>
          </a:prstGeom>
          <a:noFill/>
        </p:spPr>
      </p:pic>
      <p:pic>
        <p:nvPicPr>
          <p:cNvPr id="4101" name="Picture 5" descr="C:\Users\ан\AppData\Local\Temp\Rar$DIa0.793\0_62121_7604c20a_M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67544" y="4581128"/>
            <a:ext cx="1656184" cy="78540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fs00.infourok.ru/images/doc/150/173266/640/img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5904656" cy="50405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009900"/>
                </a:solidFill>
              </a:rPr>
              <a:t>Вместе с родителями занимаемся творчеством</a:t>
            </a:r>
            <a:endParaRPr lang="ru-RU" sz="2400" dirty="0">
              <a:solidFill>
                <a:srgbClr val="009900"/>
              </a:solidFill>
            </a:endParaRPr>
          </a:p>
        </p:txBody>
      </p:sp>
      <p:pic>
        <p:nvPicPr>
          <p:cNvPr id="8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68560" y="5013176"/>
            <a:ext cx="5581650" cy="1844824"/>
          </a:xfrm>
          <a:prstGeom prst="rect">
            <a:avLst/>
          </a:prstGeom>
          <a:noFill/>
        </p:spPr>
      </p:pic>
      <p:pic>
        <p:nvPicPr>
          <p:cNvPr id="11" name="Picture 18" descr="http://img-fotki.yandex.ru/get/9493/60637665.56b/0_b35ae_f9ad5c35_XL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188640"/>
            <a:ext cx="6286404" cy="792088"/>
          </a:xfrm>
          <a:prstGeom prst="rect">
            <a:avLst/>
          </a:prstGeom>
          <a:noFill/>
        </p:spPr>
      </p:pic>
      <p:pic>
        <p:nvPicPr>
          <p:cNvPr id="13" name="Рисунок 12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99592" y="1916832"/>
            <a:ext cx="4059166" cy="1844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71600" y="3789040"/>
            <a:ext cx="194421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F:\Фото Т.И\IMG_1855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03848" y="3861048"/>
            <a:ext cx="252028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F:\Фото Т.И\IMG_1828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940152" y="3861048"/>
            <a:ext cx="2443657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148064" y="1916832"/>
            <a:ext cx="345541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4544" y="5013176"/>
            <a:ext cx="5581650" cy="1844824"/>
          </a:xfrm>
          <a:prstGeom prst="rect">
            <a:avLst/>
          </a:prstGeom>
          <a:noFill/>
        </p:spPr>
      </p:pic>
      <p:pic>
        <p:nvPicPr>
          <p:cNvPr id="9" name="Picture 6" descr="http://detskaya.yanbibl.ru/images/gor_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707904" y="5301208"/>
            <a:ext cx="5976664" cy="155679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fs00.infourok.ru/images/doc/150/173266/640/img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68560" y="5013176"/>
            <a:ext cx="5581650" cy="1844824"/>
          </a:xfrm>
          <a:prstGeom prst="rect">
            <a:avLst/>
          </a:prstGeom>
          <a:noFill/>
        </p:spPr>
      </p:pic>
      <p:pic>
        <p:nvPicPr>
          <p:cNvPr id="11" name="Picture 18" descr="http://img-fotki.yandex.ru/get/9493/60637665.56b/0_b35ae_f9ad5c35_XL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0"/>
            <a:ext cx="6286404" cy="792088"/>
          </a:xfrm>
          <a:prstGeom prst="rect">
            <a:avLst/>
          </a:prstGeom>
          <a:noFill/>
        </p:spPr>
      </p:pic>
      <p:pic>
        <p:nvPicPr>
          <p:cNvPr id="12" name="Рисунок 11" descr="F:\ФОТО\росптсь тарелок\DSCN620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3568" y="1412776"/>
            <a:ext cx="280831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F:\ФОТО\росптсь тарелок\DSCN6203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536" y="3501008"/>
            <a:ext cx="309634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F:\ФОТО\росптсь тарелок\DSCN6208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6034602">
            <a:off x="6797078" y="1390291"/>
            <a:ext cx="2255166" cy="1711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F:\ФОТО\росптсь тарелок\DSCN6219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851920" y="1484784"/>
            <a:ext cx="280831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http://detskaya.yanbibl.ru/images/gor_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4544" y="5013176"/>
            <a:ext cx="5581650" cy="1844824"/>
          </a:xfrm>
          <a:prstGeom prst="rect">
            <a:avLst/>
          </a:prstGeom>
          <a:noFill/>
        </p:spPr>
      </p:pic>
      <p:pic>
        <p:nvPicPr>
          <p:cNvPr id="16" name="Рисунок 15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779912" y="3501008"/>
            <a:ext cx="446449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http://detskaya.yanbibl.ru/images/gor_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707904" y="5301208"/>
            <a:ext cx="5976664" cy="155679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1016</TotalTime>
  <Words>64</Words>
  <Application>Microsoft Office PowerPoint</Application>
  <PresentationFormat>Экран (4:3)</PresentationFormat>
  <Paragraphs>23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Группа № 5 «Удальцы»</vt:lpstr>
      <vt:lpstr>Воспитатель Татьяна Ивановна  Тимонина</vt:lpstr>
      <vt:lpstr>Наши воспитанники</vt:lpstr>
      <vt:lpstr>Слайд 4</vt:lpstr>
      <vt:lpstr> Для того, чтобы ребенок чувствовал себя эмоционально благополучно, комфортно, мы постарались приблизить обстановку в группе к домашней. Дети играют с друзьями, находят занятие по интересам – это способствует хорошему настроению, а значит, и успешному развитию!   </vt:lpstr>
      <vt:lpstr>Слайд 6</vt:lpstr>
      <vt:lpstr>Слайд 7</vt:lpstr>
      <vt:lpstr>Вместе с родителями занимаемся творчеством</vt:lpstr>
      <vt:lpstr>Слайд 9</vt:lpstr>
      <vt:lpstr>Наши работы</vt:lpstr>
      <vt:lpstr>Проводим для детей тематические развлечения и праздники!</vt:lpstr>
      <vt:lpstr>Слайд 12</vt:lpstr>
      <vt:lpstr>Занимаемся с логопедом</vt:lpstr>
      <vt:lpstr>Развиваем логическое мышление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Группа № 5 «Удальцы»</dc:title>
  <dc:creator>ан</dc:creator>
  <cp:lastModifiedBy>ан</cp:lastModifiedBy>
  <cp:revision>12</cp:revision>
  <dcterms:created xsi:type="dcterms:W3CDTF">2016-09-24T13:12:45Z</dcterms:created>
  <dcterms:modified xsi:type="dcterms:W3CDTF">2016-09-28T04:23:05Z</dcterms:modified>
</cp:coreProperties>
</file>