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6" r:id="rId5"/>
    <p:sldId id="260" r:id="rId6"/>
    <p:sldId id="261" r:id="rId7"/>
    <p:sldId id="262" r:id="rId8"/>
    <p:sldId id="263" r:id="rId9"/>
    <p:sldId id="273" r:id="rId10"/>
    <p:sldId id="274" r:id="rId11"/>
    <p:sldId id="27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57" autoAdjust="0"/>
    <p:restoredTop sz="94399" autoAdjust="0"/>
  </p:normalViewPr>
  <p:slideViewPr>
    <p:cSldViewPr>
      <p:cViewPr>
        <p:scale>
          <a:sx n="75" d="100"/>
          <a:sy n="75" d="100"/>
        </p:scale>
        <p:origin x="-154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FE39D-2019-4AD3-8153-6A22C1699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FB8DD-2AED-4062-9512-407275A24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A779F-9F0F-48E0-BA6F-D84AA6DF8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724A2-5285-46A6-804D-931478370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C27C9-CDF0-423D-977D-230BE7C74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94524-130E-402A-8778-E388C5D00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97FFA-5EAC-4772-B6A1-61CD1387A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79942-ECAF-469D-94C4-D91699B82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06B99-2815-44EC-8A32-45073F3CD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61B8D-C50C-482C-8944-A8B2A4635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B3EAA-4E49-4059-86FA-16E4B3CCE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F0F5C4-6619-4AE0-86A0-2113B0F5B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.ru/" TargetMode="External"/><Relationship Id="rId2" Type="http://schemas.openxmlformats.org/officeDocument/2006/relationships/hyperlink" Target="http://natureworld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1280433703_back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49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071563"/>
            <a:ext cx="8218488" cy="1417637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solidFill>
                  <a:schemeClr val="tx1"/>
                </a:solidFill>
                <a:latin typeface="Monotype Corsiva" pitchFamily="66" charset="0"/>
              </a:rPr>
              <a:t>Проект </a:t>
            </a:r>
            <a:br>
              <a:rPr lang="ru-RU" sz="40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b="1" i="1" dirty="0" smtClean="0">
                <a:solidFill>
                  <a:schemeClr val="tx1"/>
                </a:solidFill>
                <a:latin typeface="Monotype Corsiva" pitchFamily="66" charset="0"/>
              </a:rPr>
              <a:t>ученика3»Е» класса  </a:t>
            </a:r>
            <a:br>
              <a:rPr lang="ru-RU" sz="40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b="1" i="1" dirty="0" smtClean="0">
                <a:solidFill>
                  <a:schemeClr val="tx1"/>
                </a:solidFill>
                <a:latin typeface="Monotype Corsiva" pitchFamily="66" charset="0"/>
              </a:rPr>
              <a:t>883  Школы </a:t>
            </a:r>
            <a:br>
              <a:rPr lang="ru-RU" sz="40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b="1" i="1" dirty="0" err="1" smtClean="0">
                <a:solidFill>
                  <a:schemeClr val="tx1"/>
                </a:solidFill>
                <a:latin typeface="Monotype Corsiva" pitchFamily="66" charset="0"/>
              </a:rPr>
              <a:t>Бруданина</a:t>
            </a:r>
            <a:r>
              <a:rPr lang="ru-RU" sz="4000" b="1" i="1" dirty="0" smtClean="0">
                <a:solidFill>
                  <a:schemeClr val="tx1"/>
                </a:solidFill>
                <a:latin typeface="Monotype Corsiva" pitchFamily="66" charset="0"/>
              </a:rPr>
              <a:t>  </a:t>
            </a:r>
            <a:r>
              <a:rPr lang="ru-RU" sz="4000" b="1" i="1" dirty="0" smtClean="0">
                <a:solidFill>
                  <a:schemeClr val="tx1"/>
                </a:solidFill>
                <a:latin typeface="Monotype Corsiva" pitchFamily="66" charset="0"/>
              </a:rPr>
              <a:t>Кирилла</a:t>
            </a:r>
            <a:r>
              <a:rPr lang="ru-RU" sz="4800" b="1" i="1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4800" b="1" i="1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4800" b="1" i="1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75" y="3143250"/>
            <a:ext cx="4652963" cy="1800225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ru-RU" sz="5400" b="1" i="1" dirty="0" smtClean="0">
                <a:latin typeface="Monotype Corsiva" pitchFamily="66" charset="0"/>
              </a:rPr>
              <a:t>«ХАСКИ»</a:t>
            </a:r>
          </a:p>
          <a:p>
            <a:pPr marL="609600" indent="-609600" algn="r" eaLnBrk="1" hangingPunct="1">
              <a:buFontTx/>
              <a:buNone/>
            </a:pPr>
            <a:endParaRPr lang="ru-RU" sz="2000" b="1" i="1" dirty="0" smtClean="0">
              <a:latin typeface="Monotype Corsiva" pitchFamily="66" charset="0"/>
            </a:endParaRPr>
          </a:p>
        </p:txBody>
      </p:sp>
      <p:pic>
        <p:nvPicPr>
          <p:cNvPr id="2053" name="Picture 5" descr="SDC100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3071813"/>
            <a:ext cx="3630612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4286250" y="6858000"/>
            <a:ext cx="1285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>2015 </a:t>
            </a:r>
            <a:r>
              <a:rPr lang="ru-RU" dirty="0"/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0" y="214313"/>
            <a:ext cx="6615113" cy="36004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</a:t>
            </a:r>
            <a:r>
              <a:rPr lang="ru-RU" sz="2800" smtClean="0"/>
              <a:t>Хаски, ты назван был не зря,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Аристократ, рожденный работягой!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Служенье людям – это цель твоя!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Другой судьбы тебе вовек не надо!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Ты – личность от макушки до хвоста!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И я тебя за это уважаю!</a:t>
            </a:r>
          </a:p>
          <a:p>
            <a:pPr eaLnBrk="1" hangingPunct="1"/>
            <a:endParaRPr lang="ru-RU" smtClean="0"/>
          </a:p>
        </p:txBody>
      </p:sp>
      <p:pic>
        <p:nvPicPr>
          <p:cNvPr id="21507" name="Picture 4" descr="SAM_09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848100"/>
            <a:ext cx="4787900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Литература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/>
              <a:t> </a:t>
            </a:r>
            <a:r>
              <a:rPr lang="ru-RU" sz="1600" b="1" dirty="0" smtClean="0"/>
              <a:t>Энциклопедия животных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Перевод с англ. М. Авдониной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Издательство:</a:t>
            </a:r>
            <a:r>
              <a:rPr lang="ru-RU" sz="1600" dirty="0" smtClean="0"/>
              <a:t> -М.: </a:t>
            </a:r>
            <a:r>
              <a:rPr lang="ru-RU" sz="1600" dirty="0" err="1" smtClean="0"/>
              <a:t>Эксмо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Год: 2007</a:t>
            </a:r>
          </a:p>
          <a:p>
            <a:r>
              <a:rPr lang="ru-RU" sz="1600" b="1" dirty="0" smtClean="0"/>
              <a:t>Энциклопедия для детей. Все о животных от А до Я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Год выпуска</a:t>
            </a:r>
            <a:r>
              <a:rPr lang="ru-RU" sz="1600" b="1" dirty="0" smtClean="0"/>
              <a:t>:</a:t>
            </a:r>
            <a:r>
              <a:rPr lang="ru-RU" sz="1600" dirty="0" smtClean="0"/>
              <a:t> 1999</a:t>
            </a:r>
          </a:p>
          <a:p>
            <a:r>
              <a:rPr lang="ru-RU" sz="1600" b="1" dirty="0" smtClean="0"/>
              <a:t> Планета животных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Год издания</a:t>
            </a:r>
            <a:r>
              <a:rPr lang="ru-RU" sz="1600" b="1" dirty="0" smtClean="0"/>
              <a:t>:</a:t>
            </a:r>
            <a:r>
              <a:rPr lang="ru-RU" sz="1600" dirty="0" smtClean="0"/>
              <a:t> 2000</a:t>
            </a:r>
            <a:br>
              <a:rPr lang="ru-RU" sz="1600" dirty="0" smtClean="0"/>
            </a:br>
            <a:r>
              <a:rPr lang="ru-RU" sz="1600" dirty="0" smtClean="0"/>
              <a:t>Издательство: Махаон</a:t>
            </a:r>
          </a:p>
          <a:p>
            <a:r>
              <a:rPr lang="en-US" sz="1600" dirty="0" smtClean="0">
                <a:hlinkClick r:id="rId2"/>
              </a:rPr>
              <a:t>http://natureworld.ru/</a:t>
            </a:r>
            <a:endParaRPr lang="ru-RU" sz="1600" dirty="0" smtClean="0"/>
          </a:p>
          <a:p>
            <a:r>
              <a:rPr lang="en-US" sz="1600" dirty="0" smtClean="0">
                <a:hlinkClick r:id="rId3"/>
              </a:rPr>
              <a:t>http://animal.ru/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1280433703_back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0"/>
            <a:ext cx="9144000" cy="716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/>
              <a:t>Цель: Познакомиться с породой собак – </a:t>
            </a:r>
            <a:r>
              <a:rPr lang="ru-RU" b="1" dirty="0" err="1" smtClean="0"/>
              <a:t>хаски</a:t>
            </a:r>
            <a:endParaRPr lang="ru-RU" b="1" dirty="0" smtClean="0"/>
          </a:p>
          <a:p>
            <a:pPr eaLnBrk="1" hangingPunct="1">
              <a:buFontTx/>
              <a:buNone/>
            </a:pPr>
            <a:r>
              <a:rPr lang="ru-RU" b="1" dirty="0" smtClean="0"/>
              <a:t>Задача</a:t>
            </a:r>
            <a:r>
              <a:rPr lang="en-US" b="1" dirty="0" smtClean="0"/>
              <a:t>:</a:t>
            </a:r>
            <a:endParaRPr lang="ru-RU" b="1" dirty="0" smtClean="0"/>
          </a:p>
          <a:p>
            <a:pPr marL="514350" indent="-514350" eaLnBrk="1" hangingPunct="1">
              <a:buFontTx/>
              <a:buAutoNum type="arabicPeriod"/>
            </a:pPr>
            <a:r>
              <a:rPr lang="ru-RU" b="1" dirty="0" smtClean="0"/>
              <a:t>Узнать </a:t>
            </a:r>
            <a:r>
              <a:rPr lang="ru-RU" b="1" dirty="0" smtClean="0"/>
              <a:t>историю происхождения </a:t>
            </a:r>
            <a:r>
              <a:rPr lang="ru-RU" b="1" dirty="0" smtClean="0"/>
              <a:t>породы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b="1" smtClean="0"/>
              <a:t>Вывод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4ecd130b885d2_origin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2924175"/>
            <a:ext cx="4535487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/>
            <a:r>
              <a:rPr lang="ru-RU" sz="3600" smtClean="0"/>
              <a:t>Сибирская хаски – порода собак, полученная американскими кинологами в 30-х годах 20 века</a:t>
            </a:r>
          </a:p>
        </p:txBody>
      </p:sp>
      <p:pic>
        <p:nvPicPr>
          <p:cNvPr id="4100" name="Picture 8" descr="0_8b870_716a02fa_or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428875"/>
            <a:ext cx="446405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500063" y="142875"/>
            <a:ext cx="4500562" cy="4383088"/>
          </a:xfrm>
        </p:spPr>
        <p:txBody>
          <a:bodyPr/>
          <a:lstStyle/>
          <a:p>
            <a:r>
              <a:rPr lang="ru-RU" sz="2000" smtClean="0"/>
              <a:t>Термин «хаски» (искаженное «эски») изначально обозначал </a:t>
            </a:r>
            <a:r>
              <a:rPr lang="ru-RU" sz="2400" b="1" smtClean="0"/>
              <a:t>эскимосы</a:t>
            </a:r>
            <a:r>
              <a:rPr lang="ru-RU" sz="2000" smtClean="0"/>
              <a:t>. Впоследствии это название закрепилось за эскимосским хаски. Это собаки с густой шерстью, острой мордой со стоячими ушами и загнутым хвостом. Когда первые представители чукотских собак прибыли в Северную Америку, для отличия от эскимосских хаски их стали называть сибирскими хаски, и это название сохранилось за ними по сей день.</a:t>
            </a:r>
          </a:p>
        </p:txBody>
      </p:sp>
      <p:pic>
        <p:nvPicPr>
          <p:cNvPr id="5123" name="Picture 2" descr="File:Леонард Сеппала с хаски Тог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142875"/>
            <a:ext cx="386715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22320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/>
              <a:t>   Это верный, дружелюбный спутник, любит повозиться с детьми. С давних времен она дружна с человеком и всегда готова к работе.</a:t>
            </a:r>
          </a:p>
        </p:txBody>
      </p:sp>
      <p:pic>
        <p:nvPicPr>
          <p:cNvPr id="6147" name="Picture 4" descr="Копия SAM_07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6863" y="3000375"/>
            <a:ext cx="4929187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SAM_08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636838"/>
            <a:ext cx="2886075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19446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Сейчас хаски можно встретить во всех уголках нашей планеты. Но  первыми хозяевами этой собаки были чукчи.</a:t>
            </a:r>
          </a:p>
        </p:txBody>
      </p:sp>
      <p:pic>
        <p:nvPicPr>
          <p:cNvPr id="7171" name="Picture 4" descr="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060575"/>
            <a:ext cx="2730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5" descr="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060575"/>
            <a:ext cx="3578225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/>
              <a:t>    Они использовали хаски для перевозки  небольших грузов. Эскимосы, сохранили традицию разведения ездовых. Неслучайно эти районы называли «страной собак». Имея достаточное количество корма — сушеной рыбы, они были в состоянии прокормить большое количество псов, необходимых для хорошей упряжки, для которой требовалось, как минимум,  9 собак.</a:t>
            </a:r>
          </a:p>
        </p:txBody>
      </p:sp>
      <p:pic>
        <p:nvPicPr>
          <p:cNvPr id="8195" name="Picture 4" descr="53670683_1263252392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3397250"/>
            <a:ext cx="467995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8" descr="0_8b870_716a02fa_or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357563"/>
            <a:ext cx="40322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1368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У чукотских племён эти собаки выполняли функцию «няньки». Их использовали, как «грелку» для самых маленьких и оставляли с детьми в качестве охранников.</a:t>
            </a:r>
          </a:p>
        </p:txBody>
      </p:sp>
      <p:pic>
        <p:nvPicPr>
          <p:cNvPr id="9219" name="Picture 4" descr="mot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57563"/>
            <a:ext cx="3744913" cy="318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fuX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2276475"/>
            <a:ext cx="4608513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27352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  Вывод: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   Работая над этим проектом, я узнал много интересного про эту породу. </a:t>
            </a:r>
            <a:r>
              <a:rPr lang="ru-RU" sz="2400" dirty="0" err="1" smtClean="0"/>
              <a:t>Хаски</a:t>
            </a:r>
            <a:r>
              <a:rPr lang="ru-RU" sz="2400" dirty="0" smtClean="0"/>
              <a:t> – настоящие друзья, не дают скучать. </a:t>
            </a:r>
          </a:p>
        </p:txBody>
      </p:sp>
      <p:pic>
        <p:nvPicPr>
          <p:cNvPr id="20483" name="Picture 4" descr="SAM_07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38" y="3000375"/>
            <a:ext cx="3432175" cy="365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SAM_09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284538"/>
            <a:ext cx="4067175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Competition</Template>
  <TotalTime>500</TotalTime>
  <Words>279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Проект  ученика3»Е» класса   883  Школы  Бруданина  Кирилла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Литература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иришка</cp:lastModifiedBy>
  <cp:revision>27</cp:revision>
  <dcterms:created xsi:type="dcterms:W3CDTF">2013-09-08T08:48:11Z</dcterms:created>
  <dcterms:modified xsi:type="dcterms:W3CDTF">2015-11-21T10:43:06Z</dcterms:modified>
</cp:coreProperties>
</file>