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79" r:id="rId4"/>
    <p:sldId id="266" r:id="rId5"/>
    <p:sldId id="268" r:id="rId6"/>
    <p:sldId id="267" r:id="rId7"/>
    <p:sldId id="269" r:id="rId8"/>
    <p:sldId id="270" r:id="rId9"/>
    <p:sldId id="272" r:id="rId10"/>
    <p:sldId id="275" r:id="rId11"/>
    <p:sldId id="277" r:id="rId12"/>
    <p:sldId id="288" r:id="rId13"/>
    <p:sldId id="278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245" autoAdjust="0"/>
    <p:restoredTop sz="94660"/>
  </p:normalViewPr>
  <p:slideViewPr>
    <p:cSldViewPr>
      <p:cViewPr varScale="1">
        <p:scale>
          <a:sx n="39" d="100"/>
          <a:sy n="39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30134-F1AF-4CD2-A7CD-92D875CF1CE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3485-0629-4B47-8D04-2E27C1AD4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2-tub-ru.yandex.net/i?id=fb6f832c22cd20ef08f140b7a35ec113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3497" cy="69464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3"/>
                </a:solidFill>
                <a:latin typeface="Monotype Corsiva" pitchFamily="66" charset="0"/>
              </a:rPr>
              <a:t>Воспитание любви и чувства гордости за малую Родину через музейную педагогику</a:t>
            </a:r>
            <a:endParaRPr lang="ru-RU" sz="3000" dirty="0">
              <a:solidFill>
                <a:schemeClr val="accent3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1900" smtClean="0">
                <a:latin typeface="Monotype Corsiva" pitchFamily="66" charset="0"/>
              </a:rPr>
              <a:t>Автор </a:t>
            </a:r>
            <a:r>
              <a:rPr lang="ru-RU" sz="1900" dirty="0" smtClean="0">
                <a:latin typeface="Monotype Corsiva" pitchFamily="66" charset="0"/>
              </a:rPr>
              <a:t>проекта </a:t>
            </a:r>
            <a:r>
              <a:rPr lang="ru-RU" sz="1900" smtClean="0">
                <a:latin typeface="Monotype Corsiva" pitchFamily="66" charset="0"/>
              </a:rPr>
              <a:t>: С.</a:t>
            </a:r>
            <a:endParaRPr lang="ru-RU" sz="1900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1900" dirty="0" smtClean="0">
                <a:latin typeface="Monotype Corsiva" pitchFamily="66" charset="0"/>
              </a:rPr>
              <a:t>Инструктор по физической культуре Койнова И.А.</a:t>
            </a:r>
          </a:p>
          <a:p>
            <a:pPr algn="r">
              <a:buNone/>
            </a:pPr>
            <a:endParaRPr lang="ru-RU" sz="1900" dirty="0">
              <a:latin typeface="Monotype Corsiva" pitchFamily="66" charset="0"/>
            </a:endParaRPr>
          </a:p>
        </p:txBody>
      </p:sp>
      <p:pic>
        <p:nvPicPr>
          <p:cNvPr id="1026" name="Picture 2" descr="C:\Users\Солнышко\Desktop\razvivayushhijsya_flag_rossi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7929618" cy="36433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antexnik-market.ru/powerpoint/imgs/55f1f4ad49f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Коченёво-история образования посёлка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2291" name="Picture 3" descr="C:\Users\пк\Desktop\музей для презентациии\IMG_57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3148"/>
            <a:ext cx="3600400" cy="2824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2" name="Picture 4" descr="C:\Users\пк\Desktop\музей для презентациии\IMG_77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19772"/>
            <a:ext cx="3888432" cy="293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3" name="Picture 5" descr="C:\Users\пк\Desktop\музей для презентациии\IMG_578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2588"/>
            <a:ext cx="3357205" cy="2517904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:\Новая папка\143___03\IMG_77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953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highwallpaper.com/wp-content/uploads/Abstract-Random-Wallpap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7" y="-754062"/>
            <a:ext cx="9324527" cy="761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5000" dirty="0" smtClean="0">
                <a:latin typeface="Monotype Corsiva" panose="03010101010201010101" pitchFamily="66" charset="0"/>
              </a:rPr>
              <a:t>Знаменитые земляки</a:t>
            </a:r>
            <a:endParaRPr lang="ru-RU" sz="5000" dirty="0">
              <a:latin typeface="Monotype Corsiva" panose="03010101010201010101" pitchFamily="66" charset="0"/>
            </a:endParaRPr>
          </a:p>
        </p:txBody>
      </p:sp>
      <p:pic>
        <p:nvPicPr>
          <p:cNvPr id="10244" name="Picture 4" descr="E:\Новая папка\143___03\IMG_77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3370"/>
            <a:ext cx="4189734" cy="235463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E:\Новая папка\143___03\IMG_77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693221"/>
            <a:ext cx="3851920" cy="2164779"/>
          </a:xfrm>
          <a:prstGeom prst="roundRect">
            <a:avLst>
              <a:gd name="adj" fmla="val 16667"/>
            </a:avLst>
          </a:prstGeom>
          <a:ln>
            <a:solidFill>
              <a:schemeClr val="accent5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 descr="D:\Все фотографии\Все фотографии\музей\IMG_2046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6309">
            <a:off x="428596" y="1152492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6" name="Picture 2" descr="D:\Все фотографии\Все фотографии\музей\IMG_204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4003">
            <a:off x="5336887" y="1130656"/>
            <a:ext cx="3251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956896eeb8ae34e62f96c64412af55e1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«Хлеб всему голова»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D:\Все фотографии\Все фотографии\надя музей\IMG_66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314324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D:\Все фотографии\Все фотографии\надя музей\IMG_662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928670"/>
            <a:ext cx="362003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D:\Все фотографии\Все фотографии\надя музей\IMG_656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42900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9" name="Picture 5" descr="D:\Все фотографии\Все фотографии\надя музей\IMG_656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3286116" cy="2464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anywalls.com/large/201304/63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796" y="0"/>
            <a:ext cx="9174796" cy="688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О, мой Коченёвский край,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Мне по сердцу просторы твои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Я водою ключевою напьюсь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Тебе поклонюсь до земли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rgbClr val="00B050"/>
                </a:solidFill>
                <a:latin typeface="Monotype Corsiva" pitchFamily="66" charset="0"/>
              </a:rPr>
              <a:t>Спасибо за внимание!</a:t>
            </a:r>
            <a:endParaRPr lang="ru-RU" sz="5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http://yakiev.com/images/wallpapers/1984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2-tub-ru.yandex.net/i?id=ea42bb8d3a33d7fb8853fbff77c2cd7f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Цель проекта: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Создание условий для восприятия целостной картины истории своей семьи, района, посёлка, способствуя патриотическому воспитанию и гармоничному нравственному развитию детей старшего дошкольного возраста.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OgCKtvV3w-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Образовательные:</a:t>
            </a:r>
            <a:endParaRPr lang="ru-RU" sz="5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4500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Формировать у детей представление о музее</a:t>
            </a:r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, представление </a:t>
            </a:r>
            <a:r>
              <a:rPr lang="ru-RU" sz="4500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о родном крае</a:t>
            </a:r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, посёлке</a:t>
            </a:r>
            <a:r>
              <a:rPr lang="ru-RU" sz="4500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;</a:t>
            </a:r>
            <a:endParaRPr lang="ru-RU" sz="4500" dirty="0" smtClean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Пробуждать </a:t>
            </a:r>
            <a:r>
              <a:rPr lang="ru-RU" sz="4500" dirty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интерес детей к истории родного края через историческое и культурное </a:t>
            </a:r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наследие прошлого.</a:t>
            </a:r>
            <a:endParaRPr lang="ru-RU" sz="4500" dirty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endParaRPr lang="ru-RU" sz="4500" dirty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35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n--3-7sb6afpijg9b3b.xn--p1ai/uploads/images/d/l/j/dlja_prezentit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03448"/>
            <a:ext cx="9448800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Воспитательные: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931224" cy="4353347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Monotype Corsiva" panose="03010101010201010101" pitchFamily="66" charset="0"/>
              </a:rPr>
              <a:t>Воспитывать бережное отношение к историко-культурному наследию посёлка </a:t>
            </a:r>
            <a:r>
              <a:rPr lang="ru-RU" dirty="0">
                <a:latin typeface="Monotype Corsiva" panose="03010101010201010101" pitchFamily="66" charset="0"/>
              </a:rPr>
              <a:t>К</a:t>
            </a:r>
            <a:r>
              <a:rPr lang="ru-RU" dirty="0" smtClean="0">
                <a:latin typeface="Monotype Corsiva" panose="03010101010201010101" pitchFamily="66" charset="0"/>
              </a:rPr>
              <a:t>оченёво и нашего  Коченёвского района;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Monotype Corsiva" panose="03010101010201010101" pitchFamily="66" charset="0"/>
              </a:rPr>
              <a:t>Воспитывать нравственные качества личности: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доброту, отзывчивость, способность к сопереживанию;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Monotype Corsiva" panose="03010101010201010101" pitchFamily="66" charset="0"/>
              </a:rPr>
              <a:t>Поддерживать интерес у старших дошкольников к изучению традиций своей семьи, посёлка, края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lonweb.ru/prefix/shablon-tsiplenok-kartinka-risun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Формы проведения занятий по проекту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Музейный урок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Непосредственно-образовательная деятельность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Игра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Экскурсия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Выставки поделок и рисунков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Конкурсы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Путешествие в прошлое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Беседы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Концертные выступления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hotos.up-wallpaper.com/images249/n5gb0chfzo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Monotype Corsiva" panose="03010101010201010101" pitchFamily="66" charset="0"/>
              </a:rPr>
              <a:t>Методы работы: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500" dirty="0" smtClean="0">
                <a:latin typeface="Monotype Corsiva" panose="03010101010201010101" pitchFamily="66" charset="0"/>
              </a:rPr>
              <a:t>Словесный;</a:t>
            </a:r>
          </a:p>
          <a:p>
            <a:r>
              <a:rPr lang="ru-RU" sz="4500" dirty="0" smtClean="0">
                <a:latin typeface="Monotype Corsiva" panose="03010101010201010101" pitchFamily="66" charset="0"/>
              </a:rPr>
              <a:t>Наглядный;</a:t>
            </a:r>
          </a:p>
          <a:p>
            <a:r>
              <a:rPr lang="ru-RU" sz="4500" dirty="0" smtClean="0">
                <a:latin typeface="Monotype Corsiva" panose="03010101010201010101" pitchFamily="66" charset="0"/>
              </a:rPr>
              <a:t>Практический;</a:t>
            </a:r>
          </a:p>
          <a:p>
            <a:r>
              <a:rPr lang="ru-RU" sz="4500" dirty="0" smtClean="0">
                <a:latin typeface="Monotype Corsiva" panose="03010101010201010101" pitchFamily="66" charset="0"/>
              </a:rPr>
              <a:t>Репродуктивный;</a:t>
            </a:r>
          </a:p>
          <a:p>
            <a:r>
              <a:rPr lang="ru-RU" sz="4500" dirty="0" smtClean="0">
                <a:latin typeface="Monotype Corsiva" panose="03010101010201010101" pitchFamily="66" charset="0"/>
              </a:rPr>
              <a:t>Использование интерактивных технологий</a:t>
            </a:r>
            <a:endParaRPr lang="ru-RU" sz="45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zelenograd.mnl.ru/uploads/76/image_2015-08-10_20-19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Принципы: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Наглядности;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Доступности;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Динамичности;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Содержательности;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Последовательности;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Гуманизма;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Monotype Corsiva" panose="03010101010201010101" pitchFamily="66" charset="0"/>
              </a:rPr>
              <a:t>Интерактивности;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latin typeface="Monotype Corsiva" panose="03010101010201010101" pitchFamily="66" charset="0"/>
              </a:rPr>
              <a:t>В</a:t>
            </a:r>
            <a:r>
              <a:rPr lang="ru-RU" dirty="0" smtClean="0">
                <a:latin typeface="Monotype Corsiva" panose="03010101010201010101" pitchFamily="66" charset="0"/>
              </a:rPr>
              <a:t>ариативности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4.bp.blogspot.com/-tBkNoVvxI9c/T7tns4qPLOI/AAAAAAAACXk/YjFHI7ZqYvQ/s1600/01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8472"/>
            <a:ext cx="9144000" cy="732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Ожидаемые результаты: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Monotype Corsiva" panose="03010101010201010101" pitchFamily="66" charset="0"/>
              </a:rPr>
              <a:t>Показателями результативности опыта является уровень представления детей: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Monotype Corsiva" panose="03010101010201010101" pitchFamily="66" charset="0"/>
              </a:rPr>
              <a:t>О музее и правилах поведения в музее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Monotype Corsiva" panose="03010101010201010101" pitchFamily="66" charset="0"/>
              </a:rPr>
              <a:t>Об истории нашего района и посёлка</a:t>
            </a:r>
          </a:p>
          <a:p>
            <a:endParaRPr lang="ru-RU" sz="40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xn--80aqafcrtq.cc/img/4/8/7/%D0%A2%D0%B5%D0%BA%D1%81%D1%82%D1%83%D1%80%D1%8B,%20%D1%82%D0%B5%D0%BA%D1%81%D1%82%D1%83%D1%80%D0%B0,%20full%20hd%20wallpapers%202560x1440,%20%D1%84%D0%BE%D0%BD,%20%D0%B4%D0%BE%D1%81%D0%BA%D0%B0,%20%D0%B4%D0%BE%D1%81%D0%BA%D0%B8,%20%D0%B4%D0%B5%D1%80%D0%B5%D0%B2%D0%BE,%20%D0%BE%D0%B1%D0%BE%D0%B8%20%D0%B4%D0%BB%D1%8F%20%D1%80%D0%B0%D0%B1%D0%BE%D1%87%D0%B5%D0%B3%D0%BE%20%D1%81%D1%82%D0%BE%D0%BB%D0%B0,%20wood,%202560x14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Monotype Corsiva" panose="03010101010201010101" pitchFamily="66" charset="0"/>
              </a:rPr>
              <a:t>Фотогалерея</a:t>
            </a:r>
            <a:r>
              <a:rPr lang="ru-RU" dirty="0" smtClean="0">
                <a:latin typeface="Monotype Corsiva" panose="03010101010201010101" pitchFamily="66" charset="0"/>
              </a:rPr>
              <a:t> занятий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«В гостях у мамонтов и бизонов»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5363" name="Picture 3" descr="C:\Users\пк\Desktop\музей для презентациии\IMG_20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6858000"/>
            <a:ext cx="32512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8" name="Picture 2" descr="&amp;Mcy;&amp;acy;&amp;mcy;&amp;ocy;&amp;ncy;&amp;tcy;&amp;iecy;&amp;ncy;&amp;ocy;&amp;kcy;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1" y="2214554"/>
            <a:ext cx="6177439" cy="41434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224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Воспитание любви и чувства гордости за малую Родину через музейную педагогику</vt:lpstr>
      <vt:lpstr>Цель проекта:</vt:lpstr>
      <vt:lpstr>Образовательные:</vt:lpstr>
      <vt:lpstr>Воспитательные:</vt:lpstr>
      <vt:lpstr>Формы проведения занятий по проекту</vt:lpstr>
      <vt:lpstr>Методы работы:</vt:lpstr>
      <vt:lpstr>Принципы:</vt:lpstr>
      <vt:lpstr>Ожидаемые результаты:</vt:lpstr>
      <vt:lpstr>Фотогалерея занятий</vt:lpstr>
      <vt:lpstr>Коченёво-история образования посёлка</vt:lpstr>
      <vt:lpstr>Знаменитые земляки</vt:lpstr>
      <vt:lpstr>«Хлеб всему голова»</vt:lpstr>
      <vt:lpstr>стихи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Солнышко</dc:creator>
  <cp:lastModifiedBy>пк</cp:lastModifiedBy>
  <cp:revision>121</cp:revision>
  <dcterms:created xsi:type="dcterms:W3CDTF">2016-04-01T03:24:47Z</dcterms:created>
  <dcterms:modified xsi:type="dcterms:W3CDTF">2016-09-28T13:49:27Z</dcterms:modified>
</cp:coreProperties>
</file>