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44095-69CD-4C04-9946-D478D0860F03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82620-4041-4854-B5DD-8511D6D70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om-pc\AppData\Local\Microsoft\Windows\INetCache\IE\RHA9DCTT\Лес_близ_озера_Юмас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285861"/>
            <a:ext cx="8501122" cy="528641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Below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effectLst/>
              </a:rPr>
              <a:t>Правила поведения в лесу</a:t>
            </a:r>
            <a:endParaRPr lang="ru-RU" b="1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advClick="0" advTm="4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928670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FFFF00"/>
                </a:solidFill>
              </a:rPr>
              <a:t>Если заблудился в лесу </a:t>
            </a:r>
            <a:endParaRPr lang="ru-RU" sz="3600" b="1" i="1" u="sng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7" y="1928802"/>
            <a:ext cx="83582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200" dirty="0" smtClean="0">
                <a:solidFill>
                  <a:srgbClr val="FFC000"/>
                </a:solidFill>
              </a:rPr>
              <a:t>Не стоит сразу бежать, куда глаза глядят.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solidFill>
                  <a:srgbClr val="FFC000"/>
                </a:solidFill>
              </a:rPr>
              <a:t>Успокойся и внимательно прислушайся, не доносятся ли откуда – </a:t>
            </a:r>
            <a:r>
              <a:rPr lang="ru-RU" sz="3200" dirty="0" err="1" smtClean="0">
                <a:solidFill>
                  <a:srgbClr val="FFC000"/>
                </a:solidFill>
              </a:rPr>
              <a:t>нибудь</a:t>
            </a:r>
            <a:endParaRPr lang="ru-RU" sz="3200" dirty="0" smtClean="0">
              <a:solidFill>
                <a:srgbClr val="FFC000"/>
              </a:solidFill>
            </a:endParaRPr>
          </a:p>
          <a:p>
            <a:pPr marL="342900" indent="-342900"/>
            <a:r>
              <a:rPr lang="ru-RU" sz="3200" dirty="0" smtClean="0">
                <a:solidFill>
                  <a:srgbClr val="FFC000"/>
                </a:solidFill>
              </a:rPr>
              <a:t>звуки, говорящие о близости людей.</a:t>
            </a:r>
          </a:p>
          <a:p>
            <a:pPr marL="342900" indent="-342900"/>
            <a:r>
              <a:rPr lang="ru-RU" sz="3200" dirty="0" smtClean="0">
                <a:solidFill>
                  <a:srgbClr val="FFC000"/>
                </a:solidFill>
              </a:rPr>
              <a:t>3) Уловив звуки, иди в этом направлении.</a:t>
            </a:r>
          </a:p>
          <a:p>
            <a:pPr marL="342900" indent="-342900"/>
            <a:r>
              <a:rPr lang="ru-RU" sz="3200" dirty="0" smtClean="0"/>
              <a:t>  </a:t>
            </a:r>
            <a:endParaRPr lang="ru-RU" sz="3200" dirty="0"/>
          </a:p>
        </p:txBody>
      </p:sp>
      <p:pic>
        <p:nvPicPr>
          <p:cNvPr id="5" name="Рисунок 4" descr="анимация рыбы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9" y="4337978"/>
            <a:ext cx="2571768" cy="2315233"/>
          </a:xfrm>
          <a:prstGeom prst="rect">
            <a:avLst/>
          </a:prstGeom>
        </p:spPr>
      </p:pic>
      <p:pic>
        <p:nvPicPr>
          <p:cNvPr id="6" name="Рисунок 5" descr="анимация рыбы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4352920"/>
            <a:ext cx="2639775" cy="2376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FFFF00"/>
                </a:solidFill>
              </a:rPr>
              <a:t>Съедобные грибы</a:t>
            </a:r>
            <a:endParaRPr lang="ru-RU" sz="4800" b="1" u="sng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Dom-pc\AppData\Local\Microsoft\Windows\INetCache\IE\7UXZF8VA\bolets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43249"/>
            <a:ext cx="2885589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785786" y="2143116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Белый гриб</a:t>
            </a:r>
            <a:endParaRPr lang="ru-RU" sz="2800" b="1" dirty="0">
              <a:solidFill>
                <a:srgbClr val="FFC000"/>
              </a:solidFill>
            </a:endParaRPr>
          </a:p>
        </p:txBody>
      </p:sp>
      <p:pic>
        <p:nvPicPr>
          <p:cNvPr id="7171" name="Picture 3" descr="C:\Users\Dom-pc\AppData\Local\Microsoft\Windows\INetCache\IE\RHA9DCTT\Psathyrella_piluliformis_20081018w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29003" y="3143248"/>
            <a:ext cx="2300319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714744" y="2071678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Опята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7172" name="Picture 4" descr="C:\Users\Dom-pc\AppData\Local\Microsoft\Windows\INetCache\IE\1PJA44X2\275px-Hygrophoropsis_aurantiaca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143248"/>
            <a:ext cx="2669028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072198" y="2143116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Лисички</a:t>
            </a:r>
            <a:endParaRPr lang="ru-RU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857232"/>
            <a:ext cx="6286544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Несъедобные грибы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pic>
        <p:nvPicPr>
          <p:cNvPr id="8195" name="Picture 3" descr="C:\Users\Dom-pc\AppData\Local\Microsoft\Windows\INetCache\IE\3XF4QGE7\Armillaria_mellea_JPG1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643050"/>
            <a:ext cx="3429023" cy="25717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714876" y="2500306"/>
            <a:ext cx="3714776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Ложные опята</a:t>
            </a:r>
            <a:endParaRPr lang="ru-RU" sz="3600" dirty="0">
              <a:solidFill>
                <a:srgbClr val="FFC000"/>
              </a:solidFill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>
            <a:off x="3857620" y="1857364"/>
            <a:ext cx="914400" cy="914400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6" name="Picture 4" descr="C:\Users\Dom-pc\AppData\Local\Microsoft\Windows\INetCache\IE\7UXZF8VA\23196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1" y="3663582"/>
            <a:ext cx="3500462" cy="26909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0" name="Соединительная линия уступом 9"/>
          <p:cNvCxnSpPr/>
          <p:nvPr/>
        </p:nvCxnSpPr>
        <p:spPr>
          <a:xfrm>
            <a:off x="4000496" y="5357826"/>
            <a:ext cx="914400" cy="914400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42976" y="5000636"/>
            <a:ext cx="2714644" cy="5232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Бледная </a:t>
            </a:r>
            <a:r>
              <a:rPr lang="ru-RU" sz="2800" dirty="0" smtClean="0">
                <a:solidFill>
                  <a:srgbClr val="FFC000"/>
                </a:solidFill>
              </a:rPr>
              <a:t>поганка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8715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FFC000"/>
                </a:solidFill>
              </a:rPr>
              <a:t>Советы детям</a:t>
            </a:r>
            <a:endParaRPr lang="ru-RU" sz="4800" b="1" u="sng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3000372"/>
            <a:ext cx="7929618" cy="34778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25000"/>
                  </a:schemeClr>
                </a:solidFill>
              </a:rPr>
              <a:t>Никогда не собирай для употребления в пищу незнакомые грибы;</a:t>
            </a:r>
          </a:p>
          <a:p>
            <a:pPr algn="ctr"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25000"/>
                  </a:schemeClr>
                </a:solidFill>
              </a:rPr>
              <a:t>Никогда не бери в рот сырых грибов;</a:t>
            </a:r>
          </a:p>
          <a:p>
            <a:pPr algn="ctr"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25000"/>
                  </a:schemeClr>
                </a:solidFill>
              </a:rPr>
              <a:t>Знакомые грибы внимательно рассмотри со взрослыми;</a:t>
            </a:r>
          </a:p>
          <a:p>
            <a:pPr algn="ctr"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25000"/>
                  </a:schemeClr>
                </a:solidFill>
              </a:rPr>
              <a:t>Употреблять съедобные грибы в пищу можно только после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25000"/>
                  </a:schemeClr>
                </a:solidFill>
              </a:rPr>
              <a:t> термической обработки;</a:t>
            </a:r>
          </a:p>
          <a:p>
            <a:pPr algn="ctr"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25000"/>
                  </a:schemeClr>
                </a:solidFill>
              </a:rPr>
              <a:t>Старые грибы не срывайте: пусть рассеивают споры, чтобы на следующий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25000"/>
                  </a:schemeClr>
                </a:solidFill>
              </a:rPr>
              <a:t>год выросли грибы.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25000"/>
                  </a:schemeClr>
                </a:solidFill>
              </a:rPr>
              <a:t>  - Несъедобные грибы оставьте для обитателей</a:t>
            </a:r>
            <a:r>
              <a:rPr lang="ru-RU" sz="2000" b="1" i="1" dirty="0" smtClean="0">
                <a:solidFill>
                  <a:srgbClr val="FFC000"/>
                </a:solidFill>
              </a:rPr>
              <a:t> леса.</a:t>
            </a:r>
          </a:p>
          <a:p>
            <a:pPr algn="ctr">
              <a:buFontTx/>
              <a:buChar char="-"/>
            </a:pPr>
            <a:endParaRPr lang="ru-RU" sz="2000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Анимация ангел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465174">
            <a:off x="5987346" y="508255"/>
            <a:ext cx="1737472" cy="2779955"/>
          </a:xfrm>
          <a:prstGeom prst="rect">
            <a:avLst/>
          </a:prstGeom>
        </p:spPr>
      </p:pic>
      <p:pic>
        <p:nvPicPr>
          <p:cNvPr id="5" name="Рисунок 4" descr="Анимация ангел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872179">
            <a:off x="1004400" y="804481"/>
            <a:ext cx="1665129" cy="2260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FFFF00"/>
                </a:solidFill>
              </a:rPr>
              <a:t>Вывод:</a:t>
            </a:r>
            <a:endParaRPr lang="ru-RU" sz="4800" b="1" u="sng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928802"/>
            <a:ext cx="6858048" cy="34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B0F0"/>
                </a:solidFill>
              </a:rPr>
              <a:t>Интересна и многообразна природа нашего края. </a:t>
            </a:r>
          </a:p>
          <a:p>
            <a:r>
              <a:rPr lang="ru-RU" sz="4400" b="1" i="1" dirty="0" smtClean="0">
                <a:solidFill>
                  <a:srgbClr val="00B0F0"/>
                </a:solidFill>
              </a:rPr>
              <a:t>Берегите и сохраняйте ее.</a:t>
            </a:r>
            <a:endParaRPr lang="ru-RU" sz="4400" b="1" i="1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анимация рыбы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357166"/>
            <a:ext cx="2618667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нимация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285728"/>
            <a:ext cx="621510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ПРАВИЛА ПОВЕДЕНИЯ В ЛЕСУ: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428868"/>
            <a:ext cx="74295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Не рви зря цветы;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Не обижай животных, насекомых, птиц;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Убирай за собой весь мусор;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Не шуми;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Никогда не пробуй на вкус грибы, ягоды и растения;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Не собирай неизвестные тебе грибы, ягоды, растения – они могут быть ядовиты.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905"/>
                <a:solidFill>
                  <a:schemeClr val="accent6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Пословицы</a:t>
            </a:r>
            <a:endParaRPr lang="ru-RU" b="1" dirty="0">
              <a:ln w="1905"/>
              <a:solidFill>
                <a:schemeClr val="accent6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214554"/>
            <a:ext cx="77153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Не сажал, не поливал, а рвать поспевал!</a:t>
            </a:r>
          </a:p>
          <a:p>
            <a:r>
              <a:rPr lang="ru-RU" sz="3600" dirty="0" smtClean="0">
                <a:solidFill>
                  <a:srgbClr val="FFC000"/>
                </a:solidFill>
              </a:rPr>
              <a:t>От маленькой искры большой пожар бывает!</a:t>
            </a:r>
          </a:p>
          <a:p>
            <a:r>
              <a:rPr lang="ru-RU" sz="3600" dirty="0" smtClean="0">
                <a:solidFill>
                  <a:srgbClr val="FFC000"/>
                </a:solidFill>
              </a:rPr>
              <a:t>Люби природу – она добром ответит!</a:t>
            </a:r>
            <a:endParaRPr lang="ru-RU" sz="3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m-pc\AppData\Local\Microsoft\Windows\INetCache\IE\7UXZF8VA\Several_daisies_(Asteroideae)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4095779" cy="3071834"/>
          </a:xfrm>
          <a:prstGeom prst="teardrop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714356"/>
            <a:ext cx="567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Ромашка лекарственная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1785926"/>
            <a:ext cx="38576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u="sng" dirty="0" smtClean="0">
                <a:solidFill>
                  <a:srgbClr val="FFC000"/>
                </a:solidFill>
              </a:rPr>
              <a:t>Отвар ромашки пьют при простуде.</a:t>
            </a:r>
          </a:p>
          <a:p>
            <a:r>
              <a:rPr lang="ru-RU" sz="3200" i="1" u="sng" dirty="0" smtClean="0">
                <a:solidFill>
                  <a:srgbClr val="FFC000"/>
                </a:solidFill>
              </a:rPr>
              <a:t>На ночь употребляют для крепкого </a:t>
            </a:r>
          </a:p>
          <a:p>
            <a:r>
              <a:rPr lang="ru-RU" sz="3200" i="1" u="sng" dirty="0" smtClean="0">
                <a:solidFill>
                  <a:srgbClr val="FFC000"/>
                </a:solidFill>
              </a:rPr>
              <a:t>и спокойного сна.</a:t>
            </a:r>
            <a:endParaRPr lang="ru-RU" sz="3200" i="1" u="sng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om-pc\AppData\Local\Microsoft\Windows\INetCache\IE\RHA9DCTT\5289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500042"/>
            <a:ext cx="4667282" cy="3500462"/>
          </a:xfrm>
          <a:prstGeom prst="star7">
            <a:avLst/>
          </a:prstGeom>
          <a:noFill/>
          <a:ln>
            <a:solidFill>
              <a:srgbClr val="FFFF00"/>
            </a:solidFill>
          </a:ln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642910" y="928670"/>
            <a:ext cx="32147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Одуванчик лекарственный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357430"/>
            <a:ext cx="40005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C000"/>
                </a:solidFill>
              </a:rPr>
              <a:t>Средство хорошо влияющее на пищеварение</a:t>
            </a:r>
            <a:r>
              <a:rPr lang="ru-RU" b="1" i="1" dirty="0" smtClean="0"/>
              <a:t>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om-pc\AppData\Local\Microsoft\Windows\INetCache\IE\3XF4QGE7\265px-Suffolk_Lungwort_49231417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2816240" cy="4219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357422" y="571480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Медуница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1857364"/>
            <a:ext cx="42862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Употребляют при лечении 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легочных заболеваний.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642918"/>
            <a:ext cx="679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Ядовитые растения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C:\Users\Dom-pc\AppData\Local\Microsoft\Windows\INetCache\IE\RHA9DCTT\hemlock_2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2786058"/>
            <a:ext cx="3500461" cy="30965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/>
          <p:cNvSpPr txBox="1"/>
          <p:nvPr/>
        </p:nvSpPr>
        <p:spPr>
          <a:xfrm>
            <a:off x="500034" y="178592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Болиголов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5123" name="Picture 3" descr="C:\Users\Dom-pc\AppData\Local\Microsoft\Windows\INetCache\IE\1PJA44X2\230px-Vessertal_trollblumen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828" y="2786058"/>
            <a:ext cx="4083941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429256" y="1643050"/>
            <a:ext cx="3000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Купальница европейская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5" grpId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om-pc\AppData\Local\Microsoft\Windows\INetCache\IE\7UXZF8VA\160px-Hyoscyamus_niger_000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86190"/>
            <a:ext cx="2032000" cy="2705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147" name="Picture 3" descr="C:\Users\Dom-pc\AppData\Local\Microsoft\Windows\INetCache\IE\RHA9DCTT\Anemone_nemorosa_0001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500042"/>
            <a:ext cx="3454174" cy="25896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 descr="C:\Users\Dom-pc\AppData\Local\Microsoft\Windows\INetCache\IE\1PJA44X2\DSC02424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3714752"/>
            <a:ext cx="2018106" cy="26908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28596" y="2285992"/>
            <a:ext cx="2137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</a:rPr>
              <a:t>Белена черная</a:t>
            </a:r>
            <a:endParaRPr lang="ru-RU" sz="3600" b="1" i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7950" y="714356"/>
            <a:ext cx="2357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F0"/>
                </a:solidFill>
              </a:rPr>
              <a:t>Ветреница дубравная</a:t>
            </a:r>
            <a:endParaRPr lang="ru-RU" sz="2800" b="1" i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4071942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92D050"/>
                </a:solidFill>
              </a:rPr>
              <a:t>Пижма обыкновенная</a:t>
            </a:r>
            <a:endParaRPr lang="ru-RU" sz="2800" b="1" i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857232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FFFF00"/>
                </a:solidFill>
              </a:rPr>
              <a:t>Что нужно помнить когда гуляешь в лесу:</a:t>
            </a:r>
            <a:endParaRPr lang="ru-RU" sz="3200" b="1" i="1" u="sng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857364"/>
            <a:ext cx="80724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- </a:t>
            </a:r>
            <a:r>
              <a:rPr lang="ru-RU" sz="3200" dirty="0" smtClean="0">
                <a:solidFill>
                  <a:srgbClr val="FFC000"/>
                </a:solidFill>
              </a:rPr>
              <a:t>если увидишь красивое, незнакомое растение с яркими цветами или плодами, не спеши его срывать: оно может быть ядовито;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C000"/>
                </a:solidFill>
              </a:rPr>
              <a:t> нельзя жевать первую попавшуюся травинку;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FFC000"/>
                </a:solidFill>
              </a:rPr>
              <a:t> придя с прогулки из леса, обязательно вымой руки.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Анимация ангел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028344">
            <a:off x="7619333" y="793798"/>
            <a:ext cx="9525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185</TotalTime>
  <Words>307</Words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Правила поведения в лесу</vt:lpstr>
      <vt:lpstr>Слайд 2</vt:lpstr>
      <vt:lpstr>Пословицы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лесу</dc:title>
  <dc:creator>Dom-pc</dc:creator>
  <cp:lastModifiedBy>Dom-pc</cp:lastModifiedBy>
  <cp:revision>21</cp:revision>
  <dcterms:created xsi:type="dcterms:W3CDTF">2016-09-18T11:06:16Z</dcterms:created>
  <dcterms:modified xsi:type="dcterms:W3CDTF">2016-09-28T18:40:36Z</dcterms:modified>
</cp:coreProperties>
</file>