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5431D-8E97-4973-94C1-3E6350E2B48B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F596232-480C-4FF1-A67F-94D3C26B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5431D-8E97-4973-94C1-3E6350E2B48B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96232-480C-4FF1-A67F-94D3C26B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5431D-8E97-4973-94C1-3E6350E2B48B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96232-480C-4FF1-A67F-94D3C26B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5431D-8E97-4973-94C1-3E6350E2B48B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F596232-480C-4FF1-A67F-94D3C26B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5431D-8E97-4973-94C1-3E6350E2B48B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96232-480C-4FF1-A67F-94D3C26BE3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5431D-8E97-4973-94C1-3E6350E2B48B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96232-480C-4FF1-A67F-94D3C26B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5431D-8E97-4973-94C1-3E6350E2B48B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F596232-480C-4FF1-A67F-94D3C26BE3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5431D-8E97-4973-94C1-3E6350E2B48B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96232-480C-4FF1-A67F-94D3C26B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5431D-8E97-4973-94C1-3E6350E2B48B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96232-480C-4FF1-A67F-94D3C26B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5431D-8E97-4973-94C1-3E6350E2B48B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96232-480C-4FF1-A67F-94D3C26BE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5431D-8E97-4973-94C1-3E6350E2B48B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96232-480C-4FF1-A67F-94D3C26BE3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9A5431D-8E97-4973-94C1-3E6350E2B48B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596232-480C-4FF1-A67F-94D3C26BE3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stopk.ru/shelkopriad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рассказ о гусенице</a:t>
            </a:r>
            <a:endParaRPr lang="ru-RU" dirty="0"/>
          </a:p>
        </p:txBody>
      </p:sp>
      <p:pic>
        <p:nvPicPr>
          <p:cNvPr id="6" name="Рисунок 5" descr="гус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1071546"/>
            <a:ext cx="6715140" cy="379700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6948264" y="5949280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3Е класс</a:t>
            </a:r>
          </a:p>
          <a:p>
            <a:pPr algn="ctr"/>
            <a:r>
              <a:rPr lang="ru-RU" dirty="0" smtClean="0"/>
              <a:t>Бадиков Саша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это?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Маленькое существо, живущее в лесу. Выглядит как червь, только очень красивый. Кто-то превращается в бабочку, а кто-то - нет.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Развитие гусеницы в бабочку</a:t>
            </a:r>
            <a:endParaRPr lang="ru-RU" dirty="0"/>
          </a:p>
        </p:txBody>
      </p:sp>
      <p:pic>
        <p:nvPicPr>
          <p:cNvPr id="4" name="Содержимое 3" descr="ба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29681" y="1554163"/>
            <a:ext cx="6037038" cy="45259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гусениц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эуклеида</a:t>
            </a:r>
            <a:r>
              <a:rPr lang="ru-RU" b="1" dirty="0" smtClean="0"/>
              <a:t> , медведица </a:t>
            </a:r>
            <a:r>
              <a:rPr lang="ru-RU" b="1" dirty="0" err="1" smtClean="0"/>
              <a:t>крестовникова</a:t>
            </a:r>
            <a:r>
              <a:rPr lang="ru-RU" dirty="0" smtClean="0"/>
              <a:t> ,</a:t>
            </a:r>
            <a:r>
              <a:rPr lang="ru-RU" b="1" dirty="0" smtClean="0"/>
              <a:t> монарх, непарный шелкопряд</a:t>
            </a:r>
            <a:r>
              <a:rPr lang="ru-RU" dirty="0" smtClean="0"/>
              <a:t> ,</a:t>
            </a:r>
            <a:r>
              <a:rPr lang="ru-RU" b="1" dirty="0" smtClean="0"/>
              <a:t> махаон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ЗагаДки</a:t>
            </a:r>
            <a:r>
              <a:rPr lang="ru-RU" dirty="0" smtClean="0"/>
              <a:t> про гусениц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Волосата, зелена,</a:t>
            </a:r>
            <a:br>
              <a:rPr lang="ru-RU" dirty="0" smtClean="0"/>
            </a:br>
            <a:r>
              <a:rPr lang="ru-RU" dirty="0" smtClean="0"/>
              <a:t>В листьях прячется она.</a:t>
            </a:r>
            <a:br>
              <a:rPr lang="ru-RU" dirty="0" smtClean="0"/>
            </a:br>
            <a:r>
              <a:rPr lang="ru-RU" dirty="0" smtClean="0"/>
              <a:t>Хоть и много ножек,</a:t>
            </a:r>
            <a:br>
              <a:rPr lang="ru-RU" dirty="0" smtClean="0"/>
            </a:br>
            <a:r>
              <a:rPr lang="ru-RU" dirty="0" smtClean="0"/>
              <a:t>Бегать все равно не может.</a:t>
            </a:r>
          </a:p>
          <a:p>
            <a:endParaRPr lang="ru-RU" dirty="0" smtClean="0"/>
          </a:p>
          <a:p>
            <a:r>
              <a:rPr lang="ru-RU" dirty="0" smtClean="0"/>
              <a:t>Я думал: ног не унесу,</a:t>
            </a:r>
            <a:br>
              <a:rPr lang="ru-RU" dirty="0" smtClean="0"/>
            </a:br>
            <a:r>
              <a:rPr lang="ru-RU" dirty="0" smtClean="0"/>
              <a:t>Есть и у храбрости границы!</a:t>
            </a:r>
            <a:br>
              <a:rPr lang="ru-RU" dirty="0" smtClean="0"/>
            </a:br>
            <a:r>
              <a:rPr lang="ru-RU" dirty="0" smtClean="0"/>
              <a:t>Сегодня встретилась в лесу</a:t>
            </a:r>
            <a:br>
              <a:rPr lang="ru-RU" dirty="0" smtClean="0"/>
            </a:br>
            <a:r>
              <a:rPr lang="ru-RU" dirty="0" smtClean="0"/>
              <a:t>Мне помесь гуся и синицы.</a:t>
            </a:r>
            <a:endParaRPr lang="ru-RU" dirty="0"/>
          </a:p>
        </p:txBody>
      </p:sp>
      <p:pic>
        <p:nvPicPr>
          <p:cNvPr id="4" name="Рисунок 3" descr="горг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075" y="2357430"/>
            <a:ext cx="3352925" cy="4500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Питание гусеницы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основной части абсолютно все гусеницы – </a:t>
            </a:r>
            <a:r>
              <a:rPr lang="ru-RU" dirty="0" err="1" smtClean="0"/>
              <a:t>вкусители</a:t>
            </a:r>
            <a:r>
              <a:rPr lang="ru-RU" dirty="0" smtClean="0"/>
              <a:t> фруктов, листочков разных насаждений, травинок, цветов, специалисты называют их </a:t>
            </a:r>
            <a:r>
              <a:rPr lang="ru-RU" b="1" dirty="0" smtClean="0"/>
              <a:t>фитофаги</a:t>
            </a:r>
            <a:r>
              <a:rPr lang="ru-RU" dirty="0" smtClean="0"/>
              <a:t>. Определенные типы грызут весьма немного, употребляя только три-четыре разновидности сельхоз культуры. К примеру, одно излюбленное блюдо есть у </a:t>
            </a:r>
            <a:r>
              <a:rPr lang="ru-RU" dirty="0" smtClean="0">
                <a:hlinkClick r:id="rId2" tooltip="Шелкопряд"/>
              </a:rPr>
              <a:t>тутового </a:t>
            </a:r>
            <a:r>
              <a:rPr lang="ru-RU" dirty="0" smtClean="0">
                <a:solidFill>
                  <a:schemeClr val="bg1"/>
                </a:solidFill>
                <a:hlinkClick r:id="rId2" tooltip="Шелкопряд"/>
              </a:rPr>
              <a:t>шелкопряда – шелковичные листочки</a:t>
            </a:r>
            <a:r>
              <a:rPr lang="ru-RU" dirty="0" smtClean="0"/>
              <a:t>, которому он предан.</a:t>
            </a:r>
          </a:p>
          <a:p>
            <a:r>
              <a:rPr lang="ru-RU" dirty="0" smtClean="0"/>
              <a:t>Некоторые единицы гусениц с наслаждением потребляют в еду разные виды лишайников, грибочков. Немногочисленные индивидуумы грызут роговыми элементами из рогов антилоп. </a:t>
            </a:r>
            <a:r>
              <a:rPr lang="ru-RU" dirty="0" err="1" smtClean="0"/>
              <a:t>Гусеницы-кератофаги</a:t>
            </a:r>
            <a:r>
              <a:rPr lang="ru-RU" dirty="0" smtClean="0"/>
              <a:t> – питаются шерстью, применяют в рацион куски естественного воска.</a:t>
            </a:r>
          </a:p>
          <a:p>
            <a:r>
              <a:rPr lang="ru-RU" dirty="0" smtClean="0"/>
              <a:t>Гусеницы-хищницы с наслаждением атакуют популяции муравьев, доставая для пропитания муравьиные куколки. Все они кормятся ещё личинками, тлей, маленькими червецами.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7" name="Улыбающееся лицо 6"/>
          <p:cNvSpPr/>
          <p:nvPr/>
        </p:nvSpPr>
        <p:spPr>
          <a:xfrm>
            <a:off x="785786" y="142852"/>
            <a:ext cx="1000132" cy="92869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Содержимое 3" descr="кка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429488" y="0"/>
            <a:ext cx="1714512" cy="1024944"/>
          </a:xfrm>
        </p:spPr>
      </p:pic>
      <p:pic>
        <p:nvPicPr>
          <p:cNvPr id="5" name="Рисунок 4" descr="счаьпгва9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1785926"/>
            <a:ext cx="5752642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112</TotalTime>
  <Words>178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рассказ о гусенице</vt:lpstr>
      <vt:lpstr>Что это?</vt:lpstr>
      <vt:lpstr>Развитие гусеницы в бабочку</vt:lpstr>
      <vt:lpstr>Виды гусениц</vt:lpstr>
      <vt:lpstr>ЗагаДки про гусениц</vt:lpstr>
      <vt:lpstr>Питание гусеницы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расказ о гусенице</dc:title>
  <dc:creator>1</dc:creator>
  <cp:lastModifiedBy>Мама</cp:lastModifiedBy>
  <cp:revision>14</cp:revision>
  <dcterms:created xsi:type="dcterms:W3CDTF">2015-11-15T13:39:17Z</dcterms:created>
  <dcterms:modified xsi:type="dcterms:W3CDTF">2016-09-28T17:31:54Z</dcterms:modified>
</cp:coreProperties>
</file>