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96" r:id="rId1"/>
  </p:sldMasterIdLst>
  <p:notesMasterIdLst>
    <p:notesMasterId r:id="rId39"/>
  </p:notesMasterIdLst>
  <p:sldIdLst>
    <p:sldId id="256" r:id="rId2"/>
    <p:sldId id="258" r:id="rId3"/>
    <p:sldId id="259" r:id="rId4"/>
    <p:sldId id="291" r:id="rId5"/>
    <p:sldId id="260" r:id="rId6"/>
    <p:sldId id="261" r:id="rId7"/>
    <p:sldId id="263" r:id="rId8"/>
    <p:sldId id="292" r:id="rId9"/>
    <p:sldId id="264" r:id="rId10"/>
    <p:sldId id="298" r:id="rId11"/>
    <p:sldId id="266" r:id="rId12"/>
    <p:sldId id="267" r:id="rId13"/>
    <p:sldId id="268" r:id="rId14"/>
    <p:sldId id="294" r:id="rId15"/>
    <p:sldId id="295" r:id="rId16"/>
    <p:sldId id="296" r:id="rId17"/>
    <p:sldId id="299" r:id="rId18"/>
    <p:sldId id="300" r:id="rId19"/>
    <p:sldId id="301" r:id="rId20"/>
    <p:sldId id="302" r:id="rId21"/>
    <p:sldId id="303" r:id="rId22"/>
    <p:sldId id="304" r:id="rId23"/>
    <p:sldId id="305" r:id="rId24"/>
    <p:sldId id="307" r:id="rId25"/>
    <p:sldId id="308" r:id="rId26"/>
    <p:sldId id="309" r:id="rId27"/>
    <p:sldId id="310" r:id="rId28"/>
    <p:sldId id="311" r:id="rId29"/>
    <p:sldId id="312" r:id="rId30"/>
    <p:sldId id="275" r:id="rId31"/>
    <p:sldId id="276" r:id="rId32"/>
    <p:sldId id="277" r:id="rId33"/>
    <p:sldId id="278" r:id="rId34"/>
    <p:sldId id="280" r:id="rId35"/>
    <p:sldId id="281" r:id="rId36"/>
    <p:sldId id="282" r:id="rId37"/>
    <p:sldId id="288" r:id="rId38"/>
  </p:sldIdLst>
  <p:sldSz cx="9144000" cy="6858000" type="screen4x3"/>
  <p:notesSz cx="6858000" cy="9144000"/>
  <p:defaultTextStyle>
    <a:defPPr>
      <a:defRPr lang="en-GB"/>
    </a:defPPr>
    <a:lvl1pPr algn="l" defTabSz="449263" rtl="0" fontAlgn="base">
      <a:spcBef>
        <a:spcPct val="0"/>
      </a:spcBef>
      <a:spcAft>
        <a:spcPct val="0"/>
      </a:spcAft>
      <a:buClr>
        <a:srgbClr val="FFFFFF"/>
      </a:buClr>
      <a:buSzPct val="100000"/>
      <a:buFont typeface="Arial" charset="0"/>
      <a:defRPr kern="1200">
        <a:solidFill>
          <a:schemeClr val="bg1"/>
        </a:solidFill>
        <a:latin typeface="Arial" charset="0"/>
        <a:ea typeface="MS Gothic" charset="-128"/>
        <a:cs typeface="+mn-cs"/>
      </a:defRPr>
    </a:lvl1pPr>
    <a:lvl2pPr marL="457200" algn="l" defTabSz="449263" rtl="0" fontAlgn="base">
      <a:spcBef>
        <a:spcPct val="0"/>
      </a:spcBef>
      <a:spcAft>
        <a:spcPct val="0"/>
      </a:spcAft>
      <a:buClr>
        <a:srgbClr val="FFFFFF"/>
      </a:buClr>
      <a:buSzPct val="100000"/>
      <a:buFont typeface="Arial" charset="0"/>
      <a:defRPr kern="1200">
        <a:solidFill>
          <a:schemeClr val="bg1"/>
        </a:solidFill>
        <a:latin typeface="Arial" charset="0"/>
        <a:ea typeface="MS Gothic" charset="-128"/>
        <a:cs typeface="+mn-cs"/>
      </a:defRPr>
    </a:lvl2pPr>
    <a:lvl3pPr marL="914400" algn="l" defTabSz="449263" rtl="0" fontAlgn="base">
      <a:spcBef>
        <a:spcPct val="0"/>
      </a:spcBef>
      <a:spcAft>
        <a:spcPct val="0"/>
      </a:spcAft>
      <a:buClr>
        <a:srgbClr val="FFFFFF"/>
      </a:buClr>
      <a:buSzPct val="100000"/>
      <a:buFont typeface="Arial" charset="0"/>
      <a:defRPr kern="1200">
        <a:solidFill>
          <a:schemeClr val="bg1"/>
        </a:solidFill>
        <a:latin typeface="Arial" charset="0"/>
        <a:ea typeface="MS Gothic" charset="-128"/>
        <a:cs typeface="+mn-cs"/>
      </a:defRPr>
    </a:lvl3pPr>
    <a:lvl4pPr marL="1371600" algn="l" defTabSz="449263" rtl="0" fontAlgn="base">
      <a:spcBef>
        <a:spcPct val="0"/>
      </a:spcBef>
      <a:spcAft>
        <a:spcPct val="0"/>
      </a:spcAft>
      <a:buClr>
        <a:srgbClr val="FFFFFF"/>
      </a:buClr>
      <a:buSzPct val="100000"/>
      <a:buFont typeface="Arial" charset="0"/>
      <a:defRPr kern="1200">
        <a:solidFill>
          <a:schemeClr val="bg1"/>
        </a:solidFill>
        <a:latin typeface="Arial" charset="0"/>
        <a:ea typeface="MS Gothic" charset="-128"/>
        <a:cs typeface="+mn-cs"/>
      </a:defRPr>
    </a:lvl4pPr>
    <a:lvl5pPr marL="1828800" algn="l" defTabSz="449263" rtl="0" fontAlgn="base">
      <a:spcBef>
        <a:spcPct val="0"/>
      </a:spcBef>
      <a:spcAft>
        <a:spcPct val="0"/>
      </a:spcAft>
      <a:buClr>
        <a:srgbClr val="FFFFFF"/>
      </a:buClr>
      <a:buSzPct val="100000"/>
      <a:buFont typeface="Arial" charset="0"/>
      <a:defRPr kern="1200">
        <a:solidFill>
          <a:schemeClr val="bg1"/>
        </a:solidFill>
        <a:latin typeface="Arial" charset="0"/>
        <a:ea typeface="MS Gothic" charset="-128"/>
        <a:cs typeface="+mn-cs"/>
      </a:defRPr>
    </a:lvl5pPr>
    <a:lvl6pPr marL="2286000" algn="l" defTabSz="914400" rtl="0" eaLnBrk="1" latinLnBrk="0" hangingPunct="1">
      <a:defRPr kern="1200">
        <a:solidFill>
          <a:schemeClr val="bg1"/>
        </a:solidFill>
        <a:latin typeface="Arial" charset="0"/>
        <a:ea typeface="MS Gothic" charset="-128"/>
        <a:cs typeface="+mn-cs"/>
      </a:defRPr>
    </a:lvl6pPr>
    <a:lvl7pPr marL="2743200" algn="l" defTabSz="914400" rtl="0" eaLnBrk="1" latinLnBrk="0" hangingPunct="1">
      <a:defRPr kern="1200">
        <a:solidFill>
          <a:schemeClr val="bg1"/>
        </a:solidFill>
        <a:latin typeface="Arial" charset="0"/>
        <a:ea typeface="MS Gothic" charset="-128"/>
        <a:cs typeface="+mn-cs"/>
      </a:defRPr>
    </a:lvl7pPr>
    <a:lvl8pPr marL="3200400" algn="l" defTabSz="914400" rtl="0" eaLnBrk="1" latinLnBrk="0" hangingPunct="1">
      <a:defRPr kern="1200">
        <a:solidFill>
          <a:schemeClr val="bg1"/>
        </a:solidFill>
        <a:latin typeface="Arial" charset="0"/>
        <a:ea typeface="MS Gothic" charset="-128"/>
        <a:cs typeface="+mn-cs"/>
      </a:defRPr>
    </a:lvl8pPr>
    <a:lvl9pPr marL="3657600" algn="l" defTabSz="914400" rtl="0" eaLnBrk="1" latinLnBrk="0" hangingPunct="1">
      <a:defRPr kern="1200">
        <a:solidFill>
          <a:schemeClr val="bg1"/>
        </a:solidFill>
        <a:latin typeface="Arial" charset="0"/>
        <a:ea typeface="MS Gothic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AutoShape 1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hdr"/>
          </p:nvPr>
        </p:nvSpPr>
        <p:spPr bwMode="auto">
          <a:xfrm>
            <a:off x="0" y="0"/>
            <a:ext cx="2970213" cy="4556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>
              <a:buClr>
                <a:srgbClr val="000000"/>
              </a:buCl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3884613" y="0"/>
            <a:ext cx="2970212" cy="4556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r">
              <a:buClr>
                <a:srgbClr val="000000"/>
              </a:buCl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1989" name="Rectangle 4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77863"/>
            <a:ext cx="4570413" cy="3443287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7" name="Rectangle 5"/>
          <p:cNvSpPr>
            <a:spLocks noGrp="1" noChangeArrowheads="1"/>
          </p:cNvSpPr>
          <p:nvPr>
            <p:ph type="body"/>
          </p:nvPr>
        </p:nvSpPr>
        <p:spPr bwMode="auto">
          <a:xfrm>
            <a:off x="685800" y="4343400"/>
            <a:ext cx="5484813" cy="4113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endParaRPr lang="ru-RU" noProof="0" smtClean="0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/>
          </p:nvPr>
        </p:nvSpPr>
        <p:spPr bwMode="auto">
          <a:xfrm>
            <a:off x="0" y="8685213"/>
            <a:ext cx="2970213" cy="45561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>
              <a:buClr>
                <a:srgbClr val="000000"/>
              </a:buCl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/>
          </p:nvPr>
        </p:nvSpPr>
        <p:spPr bwMode="auto">
          <a:xfrm>
            <a:off x="3884613" y="8685213"/>
            <a:ext cx="2970212" cy="45561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 algn="r">
              <a:buClr>
                <a:srgbClr val="000000"/>
              </a:buCl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fld id="{33AF047C-75AB-461F-94E8-4F133100F52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A286D2A6-5A90-4254-BFF8-F731575BD7B8}" type="slidenum">
              <a:rPr lang="en-GB" smtClean="0"/>
              <a:pPr/>
              <a:t>1</a:t>
            </a:fld>
            <a:endParaRPr lang="en-GB" smtClean="0"/>
          </a:p>
        </p:txBody>
      </p:sp>
      <p:sp>
        <p:nvSpPr>
          <p:cNvPr id="43011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33475" y="677863"/>
            <a:ext cx="4591050" cy="3444875"/>
          </a:xfrm>
          <a:ln/>
        </p:spPr>
      </p:sp>
      <p:sp>
        <p:nvSpPr>
          <p:cNvPr id="4301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</p:spPr>
        <p:txBody>
          <a:bodyPr wrap="none" anchor="ctr"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28E1DCF4-319F-4759-A325-9AD877A3DF3D}" type="slidenum">
              <a:rPr lang="en-GB" smtClean="0"/>
              <a:pPr/>
              <a:t>13</a:t>
            </a:fld>
            <a:endParaRPr lang="en-GB" smtClean="0"/>
          </a:p>
        </p:txBody>
      </p:sp>
      <p:sp>
        <p:nvSpPr>
          <p:cNvPr id="55299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33475" y="677863"/>
            <a:ext cx="4591050" cy="3444875"/>
          </a:xfrm>
          <a:ln/>
        </p:spPr>
      </p:sp>
      <p:sp>
        <p:nvSpPr>
          <p:cNvPr id="5530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</p:spPr>
        <p:txBody>
          <a:bodyPr wrap="none" anchor="ctr"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90051DEC-FE3B-43C1-BE8D-4470275BD1DD}" type="slidenum">
              <a:rPr lang="en-GB" smtClean="0"/>
              <a:pPr/>
              <a:t>30</a:t>
            </a:fld>
            <a:endParaRPr lang="en-GB" smtClean="0"/>
          </a:p>
        </p:txBody>
      </p:sp>
      <p:sp>
        <p:nvSpPr>
          <p:cNvPr id="62467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33475" y="677863"/>
            <a:ext cx="4591050" cy="3444875"/>
          </a:xfrm>
          <a:ln/>
        </p:spPr>
      </p:sp>
      <p:sp>
        <p:nvSpPr>
          <p:cNvPr id="6246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</p:spPr>
        <p:txBody>
          <a:bodyPr wrap="none" anchor="ctr"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3DC1DED3-8DDF-4102-8C35-CC3C422841E8}" type="slidenum">
              <a:rPr lang="en-GB" smtClean="0"/>
              <a:pPr/>
              <a:t>31</a:t>
            </a:fld>
            <a:endParaRPr lang="en-GB" smtClean="0"/>
          </a:p>
        </p:txBody>
      </p:sp>
      <p:sp>
        <p:nvSpPr>
          <p:cNvPr id="63491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33475" y="677863"/>
            <a:ext cx="4591050" cy="3444875"/>
          </a:xfrm>
          <a:ln/>
        </p:spPr>
      </p:sp>
      <p:sp>
        <p:nvSpPr>
          <p:cNvPr id="6349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</p:spPr>
        <p:txBody>
          <a:bodyPr wrap="none" anchor="ctr"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0C943735-5CF4-4FD5-BF5F-7CBB10E710FC}" type="slidenum">
              <a:rPr lang="en-GB" smtClean="0"/>
              <a:pPr/>
              <a:t>32</a:t>
            </a:fld>
            <a:endParaRPr lang="en-GB" smtClean="0"/>
          </a:p>
        </p:txBody>
      </p:sp>
      <p:sp>
        <p:nvSpPr>
          <p:cNvPr id="64515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33475" y="677863"/>
            <a:ext cx="4591050" cy="3444875"/>
          </a:xfrm>
          <a:ln/>
        </p:spPr>
      </p:sp>
      <p:sp>
        <p:nvSpPr>
          <p:cNvPr id="6451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</p:spPr>
        <p:txBody>
          <a:bodyPr wrap="none" anchor="ctr"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FB9DE7AE-F2EA-42B9-90AC-5F439605E894}" type="slidenum">
              <a:rPr lang="en-GB" smtClean="0"/>
              <a:pPr/>
              <a:t>33</a:t>
            </a:fld>
            <a:endParaRPr lang="en-GB" smtClean="0"/>
          </a:p>
        </p:txBody>
      </p:sp>
      <p:sp>
        <p:nvSpPr>
          <p:cNvPr id="65539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33475" y="677863"/>
            <a:ext cx="4591050" cy="3444875"/>
          </a:xfrm>
          <a:ln/>
        </p:spPr>
      </p:sp>
      <p:sp>
        <p:nvSpPr>
          <p:cNvPr id="6554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</p:spPr>
        <p:txBody>
          <a:bodyPr wrap="none" anchor="ctr"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58131F87-959F-4237-94DE-FDBB0B38ED69}" type="slidenum">
              <a:rPr lang="en-GB" smtClean="0"/>
              <a:pPr/>
              <a:t>34</a:t>
            </a:fld>
            <a:endParaRPr lang="en-GB" smtClean="0"/>
          </a:p>
        </p:txBody>
      </p:sp>
      <p:sp>
        <p:nvSpPr>
          <p:cNvPr id="67587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33475" y="677863"/>
            <a:ext cx="4591050" cy="3444875"/>
          </a:xfrm>
          <a:ln/>
        </p:spPr>
      </p:sp>
      <p:sp>
        <p:nvSpPr>
          <p:cNvPr id="6758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</p:spPr>
        <p:txBody>
          <a:bodyPr wrap="none" anchor="ctr"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93BA9763-B6DF-4330-B682-839D113A79E0}" type="slidenum">
              <a:rPr lang="en-GB" smtClean="0"/>
              <a:pPr/>
              <a:t>35</a:t>
            </a:fld>
            <a:endParaRPr lang="en-GB" smtClean="0"/>
          </a:p>
        </p:txBody>
      </p:sp>
      <p:sp>
        <p:nvSpPr>
          <p:cNvPr id="68611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33475" y="677863"/>
            <a:ext cx="4591050" cy="3444875"/>
          </a:xfrm>
          <a:ln/>
        </p:spPr>
      </p:sp>
      <p:sp>
        <p:nvSpPr>
          <p:cNvPr id="6861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</p:spPr>
        <p:txBody>
          <a:bodyPr wrap="none" anchor="ctr"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F6BADF0B-E1CE-4267-8CAC-BD2A431E4E65}" type="slidenum">
              <a:rPr lang="en-GB" smtClean="0"/>
              <a:pPr/>
              <a:t>36</a:t>
            </a:fld>
            <a:endParaRPr lang="en-GB" smtClean="0"/>
          </a:p>
        </p:txBody>
      </p:sp>
      <p:sp>
        <p:nvSpPr>
          <p:cNvPr id="69635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33475" y="677863"/>
            <a:ext cx="4591050" cy="3444875"/>
          </a:xfrm>
          <a:ln/>
        </p:spPr>
      </p:sp>
      <p:sp>
        <p:nvSpPr>
          <p:cNvPr id="6963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</p:spPr>
        <p:txBody>
          <a:bodyPr wrap="none" anchor="ctr"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C3694C65-63D2-422F-8175-649ED9A31B57}" type="slidenum">
              <a:rPr lang="en-GB" smtClean="0"/>
              <a:pPr/>
              <a:t>37</a:t>
            </a:fld>
            <a:endParaRPr lang="en-GB" smtClean="0"/>
          </a:p>
        </p:txBody>
      </p:sp>
      <p:sp>
        <p:nvSpPr>
          <p:cNvPr id="75779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33475" y="677863"/>
            <a:ext cx="4591050" cy="3444875"/>
          </a:xfrm>
          <a:ln/>
        </p:spPr>
      </p:sp>
      <p:sp>
        <p:nvSpPr>
          <p:cNvPr id="7578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</p:spPr>
        <p:txBody>
          <a:bodyPr wrap="none" anchor="ctr"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A44E71AA-A08F-414A-833F-20933804D117}" type="slidenum">
              <a:rPr lang="en-GB" smtClean="0"/>
              <a:pPr/>
              <a:t>2</a:t>
            </a:fld>
            <a:endParaRPr lang="en-GB" smtClean="0"/>
          </a:p>
        </p:txBody>
      </p:sp>
      <p:sp>
        <p:nvSpPr>
          <p:cNvPr id="45059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33475" y="677863"/>
            <a:ext cx="4591050" cy="3444875"/>
          </a:xfrm>
          <a:ln/>
        </p:spPr>
      </p:sp>
      <p:sp>
        <p:nvSpPr>
          <p:cNvPr id="4506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</p:spPr>
        <p:txBody>
          <a:bodyPr wrap="none" anchor="ctr"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BB1C40F9-D471-4469-97A0-26D0551A7523}" type="slidenum">
              <a:rPr lang="en-GB" smtClean="0"/>
              <a:pPr/>
              <a:t>3</a:t>
            </a:fld>
            <a:endParaRPr lang="en-GB" smtClean="0"/>
          </a:p>
        </p:txBody>
      </p:sp>
      <p:sp>
        <p:nvSpPr>
          <p:cNvPr id="46083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33475" y="677863"/>
            <a:ext cx="4591050" cy="3444875"/>
          </a:xfrm>
          <a:ln/>
        </p:spPr>
      </p:sp>
      <p:sp>
        <p:nvSpPr>
          <p:cNvPr id="4608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</p:spPr>
        <p:txBody>
          <a:bodyPr wrap="none" anchor="ctr"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72B7782C-4BF7-4C15-8CA8-3DC98AC68F4B}" type="slidenum">
              <a:rPr lang="en-GB" smtClean="0"/>
              <a:pPr/>
              <a:t>5</a:t>
            </a:fld>
            <a:endParaRPr lang="en-GB" smtClean="0"/>
          </a:p>
        </p:txBody>
      </p:sp>
      <p:sp>
        <p:nvSpPr>
          <p:cNvPr id="47107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33475" y="677863"/>
            <a:ext cx="4591050" cy="3444875"/>
          </a:xfrm>
          <a:ln/>
        </p:spPr>
      </p:sp>
      <p:sp>
        <p:nvSpPr>
          <p:cNvPr id="4710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</p:spPr>
        <p:txBody>
          <a:bodyPr wrap="none" anchor="ctr"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DBF7AD74-7C7A-493A-BEF6-7E21939768B9}" type="slidenum">
              <a:rPr lang="en-GB" smtClean="0"/>
              <a:pPr/>
              <a:t>6</a:t>
            </a:fld>
            <a:endParaRPr lang="en-GB" smtClean="0"/>
          </a:p>
        </p:txBody>
      </p:sp>
      <p:sp>
        <p:nvSpPr>
          <p:cNvPr id="48131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33475" y="677863"/>
            <a:ext cx="4591050" cy="3444875"/>
          </a:xfrm>
          <a:ln/>
        </p:spPr>
      </p:sp>
      <p:sp>
        <p:nvSpPr>
          <p:cNvPr id="4813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</p:spPr>
        <p:txBody>
          <a:bodyPr wrap="none" anchor="ctr"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A101E395-B2C5-4534-9FCA-705750C0847E}" type="slidenum">
              <a:rPr lang="en-GB" smtClean="0"/>
              <a:pPr/>
              <a:t>7</a:t>
            </a:fld>
            <a:endParaRPr lang="en-GB" smtClean="0"/>
          </a:p>
        </p:txBody>
      </p:sp>
      <p:sp>
        <p:nvSpPr>
          <p:cNvPr id="50179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33475" y="677863"/>
            <a:ext cx="4591050" cy="3444875"/>
          </a:xfrm>
          <a:ln/>
        </p:spPr>
      </p:sp>
      <p:sp>
        <p:nvSpPr>
          <p:cNvPr id="5018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</p:spPr>
        <p:txBody>
          <a:bodyPr wrap="none" anchor="ctr"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306560F2-9FB6-458E-A200-DE2843981AFB}" type="slidenum">
              <a:rPr lang="en-GB" smtClean="0"/>
              <a:pPr/>
              <a:t>9</a:t>
            </a:fld>
            <a:endParaRPr lang="en-GB" smtClean="0"/>
          </a:p>
        </p:txBody>
      </p:sp>
      <p:sp>
        <p:nvSpPr>
          <p:cNvPr id="51203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33475" y="677863"/>
            <a:ext cx="4591050" cy="3444875"/>
          </a:xfrm>
          <a:ln/>
        </p:spPr>
      </p:sp>
      <p:sp>
        <p:nvSpPr>
          <p:cNvPr id="5120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</p:spPr>
        <p:txBody>
          <a:bodyPr wrap="none" anchor="ctr"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F005A934-5C08-4A5E-B0C5-0AF740057D52}" type="slidenum">
              <a:rPr lang="en-GB" smtClean="0"/>
              <a:pPr/>
              <a:t>11</a:t>
            </a:fld>
            <a:endParaRPr lang="en-GB" smtClean="0"/>
          </a:p>
        </p:txBody>
      </p:sp>
      <p:sp>
        <p:nvSpPr>
          <p:cNvPr id="53251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33475" y="677863"/>
            <a:ext cx="4591050" cy="3444875"/>
          </a:xfrm>
          <a:ln/>
        </p:spPr>
      </p:sp>
      <p:sp>
        <p:nvSpPr>
          <p:cNvPr id="5325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</p:spPr>
        <p:txBody>
          <a:bodyPr wrap="none" anchor="ctr"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1A4701B8-2C44-4291-8571-8D8BF380C042}" type="slidenum">
              <a:rPr lang="en-GB" smtClean="0"/>
              <a:pPr/>
              <a:t>12</a:t>
            </a:fld>
            <a:endParaRPr lang="en-GB" smtClean="0"/>
          </a:p>
        </p:txBody>
      </p:sp>
      <p:sp>
        <p:nvSpPr>
          <p:cNvPr id="54275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33475" y="677863"/>
            <a:ext cx="4591050" cy="3444875"/>
          </a:xfrm>
          <a:ln/>
        </p:spPr>
      </p:sp>
      <p:sp>
        <p:nvSpPr>
          <p:cNvPr id="5427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</p:spPr>
        <p:txBody>
          <a:bodyPr wrap="none" anchor="ctr"/>
          <a:lstStyle/>
          <a:p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A833703-045C-44EC-8805-AB0761C520AC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73D7D58-1D6F-46CA-B9D3-94CC88B1500E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1317CA0-DB9E-4158-9D18-FE68ED7DB929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4E9A5D1-B22D-4AB7-9F32-4745E4E953DC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pPr>
              <a:defRPr/>
            </a:pPr>
            <a:fld id="{F8A37DC5-D07B-49C5-8416-C03CA1BA5A32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F366249-EC65-4672-93F5-5559C6A9A963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735C2F9-812D-47F3-81DE-5805469FC3B9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E3A0916-8C50-460D-9469-C7050DCAB200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2100AE7-217A-4D0F-A60C-22FCEE39BE42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4798B22-E104-4877-8F20-CA7E35222B18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902E5C1-1F0D-4867-B5E4-1F912FA33402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fld id="{DA0D4242-6F4E-4FD2-906A-82C5A437FFFB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2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5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4" Type="http://schemas.openxmlformats.org/officeDocument/2006/relationships/image" Target="http://www.rb.ru/imgsmall/20100329092725.jpg" TargetMode="Externa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hyperlink" Target="http://images.yandex.ru/yandsearch?source=wiz&amp;img_url=http://img.beta.rian.ru/images/15026/71/150267153.jpg&amp;p=1&amp;text=%D0%B1%D0%BE%D1%80%D1%8C%D0%B1%D0%B0%20%D1%81%20%D1%82%D0%B5%D1%80%D1%80%D0%BE%D1%80%D0%B8%D0%B7%D0%BC%D0%BE%D0%BC.%20%D0%BA%D0%B0%D1%80%D1%82%D0%B8%D0%BD%D0%BA%D0%B8&amp;noreask=1&amp;pos=45&amp;lr=213&amp;rpt=simage" TargetMode="External"/><Relationship Id="rId13" Type="http://schemas.openxmlformats.org/officeDocument/2006/relationships/image" Target="../media/image28.jpeg"/><Relationship Id="rId3" Type="http://schemas.openxmlformats.org/officeDocument/2006/relationships/image" Target="../media/image23.jpeg"/><Relationship Id="rId7" Type="http://schemas.openxmlformats.org/officeDocument/2006/relationships/image" Target="../media/image25.jpeg"/><Relationship Id="rId12" Type="http://schemas.openxmlformats.org/officeDocument/2006/relationships/hyperlink" Target="http://images.yandex.ru/yandsearch?source=wiz&amp;text=%D0%B1%D0%BE%D1%80%D1%8C%D0%B1%D0%B0%20%D1%81%20%D1%82%D0%B5%D1%80%D1%80%D0%BE%D1%80%D0%B8%D0%B7%D0%BC%D0%BE%D0%BC.%20%D0%BA%D0%B0%D1%80%D1%82%D0%B8%D0%BD%D0%BA%D0%B8&amp;noreask=1&amp;img_url=http://www.gudok.ru/upload/iblock/ceb/p21525.jpg&amp;pos=7&amp;rpt=simage&amp;lr=213" TargetMode="External"/><Relationship Id="rId2" Type="http://schemas.openxmlformats.org/officeDocument/2006/relationships/hyperlink" Target="http://images.yandex.ru/yandsearch?source=wiz&amp;img_url=http://www.ladno.ru/pic/14377-p.jpg&amp;p=6&amp;text=%D0%B1%D0%BE%D1%80%D1%8C%D0%B1%D0%B0%20%D1%81%20%D1%82%D0%B5%D1%80%D1%80%D0%BE%D1%80%D0%B8%D0%B7%D0%BC%D0%BE%D0%BC.%20%D0%BA%D0%B0%D1%80%D1%82%D0%B8%D0%BD%D0%BA%D0%B8&amp;noreask=1&amp;pos=192&amp;lr=213&amp;rpt=simage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images.yandex.ru/yandsearch?source=wiz&amp;img_url=http://www.arms-expo.ru/im.xp/049051050049052056052.jpg&amp;p=4&amp;text=%D0%B1%D0%BE%D1%80%D1%8C%D0%B1%D0%B0%20%D1%81%20%D1%82%D0%B5%D1%80%D1%80%D0%BE%D1%80%D0%B8%D0%B7%D0%BC%D0%BE%D0%BC.%20%D0%BA%D0%B0%D1%80%D1%82%D0%B8%D0%BD%D0%BA%D0%B8&amp;noreask=1&amp;pos=124&amp;lr=213&amp;rpt=simage" TargetMode="External"/><Relationship Id="rId11" Type="http://schemas.openxmlformats.org/officeDocument/2006/relationships/image" Target="../media/image27.jpeg"/><Relationship Id="rId5" Type="http://schemas.openxmlformats.org/officeDocument/2006/relationships/image" Target="../media/image24.jpeg"/><Relationship Id="rId10" Type="http://schemas.openxmlformats.org/officeDocument/2006/relationships/hyperlink" Target="http://images.yandex.ru/yandsearch?source=wiz&amp;img_url=http://pics.top.rbc.ru/top_pics/uniora/57/1301465867_0457.250x200.jpeg&amp;p=1&amp;text=%D0%B1%D0%BE%D1%80%D1%8C%D0%B1%D0%B0%20%D1%81%20%D1%82%D0%B5%D1%80%D1%80%D0%BE%D1%80%D0%B8%D0%B7%D0%BC%D0%BE%D0%BC.%20%D0%BA%D0%B0%D1%80%D1%82%D0%B8%D0%BD%D0%BA%D0%B8&amp;noreask=1&amp;pos=41&amp;lr=213&amp;rpt=simage" TargetMode="External"/><Relationship Id="rId4" Type="http://schemas.openxmlformats.org/officeDocument/2006/relationships/hyperlink" Target="http://images.yandex.ru/yandsearch?source=wiz&amp;img_url=http://www.segodnya.ua/img/ui/_ff2005a13600a1e50b0b73130e643320.jpg&amp;p=5&amp;text=%D0%B1%D0%BE%D1%80%D1%8C%D0%B1%D0%B0%20%D1%81%20%D1%82%D0%B5%D1%80%D1%80%D0%BE%D1%80%D0%B8%D0%B7%D0%BC%D0%BE%D0%BC.%20%D0%BA%D0%B0%D1%80%D1%82%D0%B8%D0%BD%D0%BA%D0%B8&amp;noreask=1&amp;pos=173&amp;lr=213&amp;rpt=simage" TargetMode="External"/><Relationship Id="rId9" Type="http://schemas.openxmlformats.org/officeDocument/2006/relationships/image" Target="../media/image26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hyperlink" Target="http://images.yandex.ru/yandsearch?source=wiz&amp;text=%D0%B1%D0%BE%D1%80%D1%8C%D0%B1%D0%B0%20%D1%81%20%D1%82%D0%B5%D1%80%D1%80%D0%BE%D1%80%D0%B8%D0%B7%D0%BC%D0%BE%D0%BC.%20%D0%BA%D0%B0%D1%80%D1%82%D0%B8%D0%BD%D0%BA%D0%B8&amp;noreask=1&amp;img_url=http://img1.liveinternet.ru/images/attach/c/1/60/698/60698555_terrorism.gif&amp;pos=3&amp;rpt=simage&amp;lr=213" TargetMode="Externa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hyperlink" Target="http://images.yandex.ru/yandsearch?source=wiz&amp;img_url=http://farm3.static.flickr.com/2714/4397986721_306ca10610_o.jpg&amp;p=1&amp;text=%D0%B1%D0%BE%D1%80%D1%8C%D0%B1%D0%B0%20%D1%81%20%D1%82%D0%B5%D1%80%D1%80%D0%BE%D1%80%D0%B8%D0%B7%D0%BC%D0%BE%D0%BC.%20%D0%BA%D0%B0%D1%80%D1%82%D0%B8%D0%BD%D0%BA%D0%B8&amp;noreask=1&amp;pos=49&amp;lr=213&amp;rpt=simage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1.jpeg"/><Relationship Id="rId4" Type="http://schemas.openxmlformats.org/officeDocument/2006/relationships/hyperlink" Target="http://images.yandex.ru/yandsearch?source=wiz&amp;img_url=http://rusplt.ru/netcat_files/122/103/381x242c/POL_8639.jpg&amp;p=7&amp;text=%D0%B1%D0%BE%D1%80%D1%8C%D0%B1%D0%B0%20%D1%81%20%D1%82%D0%B5%D1%80%D1%80%D0%BE%D1%80%D0%B8%D0%B7%D0%BC%D0%BE%D0%BC.%20%D0%BA%D0%B0%D1%80%D1%82%D0%B8%D0%BD%D0%BA%D0%B8&amp;noreask=1&amp;pos=211&amp;lr=213&amp;rpt=simage" TargetMode="Externa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hyperlink" Target="http://images.yandex.ru/yandsearch?source=wiz&amp;text=%D0%B1%D0%BE%D1%80%D1%8C%D0%B1%D0%B0%20%D1%81%20%D1%82%D0%B5%D1%80%D1%80%D0%BE%D1%80%D0%B8%D0%B7%D0%BC%D0%BE%D0%BC.%20%D0%BA%D0%B0%D1%80%D1%82%D0%B8%D0%BD%D0%BA%D0%B8&amp;noreask=1&amp;img_url=http://static.newsland.ru/news_images/425/425342.jpg&amp;pos=10&amp;rpt=simage&amp;lr=213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3.jpeg"/><Relationship Id="rId4" Type="http://schemas.openxmlformats.org/officeDocument/2006/relationships/hyperlink" Target="http://images.yandex.ru/yandsearch?source=wiz&amp;img_url=http://cs10309.userapi.com/u139081413/139954363/s_95118678.jpg&amp;p=2&amp;text=%D0%B1%D0%BE%D1%80%D1%8C%D0%B1%D0%B0%20%D1%81%20%D1%82%D0%B5%D1%80%D1%80%D0%BE%D1%80%D0%B8%D0%B7%D0%BC%D0%BE%D0%BC.%20%D0%BA%D0%B0%D1%80%D1%82%D0%B8%D0%BD%D0%BA%D0%B8&amp;noreask=1&amp;pos=82&amp;lr=213&amp;rpt=simage" TargetMode="Externa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hyperlink" Target="http://images.yandex.ru/yandsearch?p=15&amp;text=%D0%BF%D0%B5%D1%80%D0%B5%D0%B3%D0%BE%D0%B2%D0%BE%D1%80%D1%8B%20%D1%81%20%D1%82%D0%B5%D1%80%D1%80%D0%BE%D1%80%D0%B8%D1%81%D1%82%D0%B0%D0%BC%D0%B8.%20%D0%BA%D0%B0%D1%80%D1%82%D0%B8%D0%BD%D0%BA%D0%B8&amp;img_url=http://img.lenta.ru/news/2012/03/21/surrender/picture.jpg&amp;pos=468&amp;rpt=simage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5.jpeg"/><Relationship Id="rId4" Type="http://schemas.openxmlformats.org/officeDocument/2006/relationships/hyperlink" Target="http://images.yandex.ru/yandsearch?p=28&amp;text=%D0%BF%D0%B5%D1%80%D0%B5%D0%B3%D0%BE%D0%B2%D0%BE%D1%80%D1%8B%20%D1%81%20%D1%82%D0%B5%D1%80%D1%80%D0%BE%D1%80%D0%B8%D1%81%D1%82%D0%B0%D0%BC%D0%B8.%20%D0%BA%D0%B0%D1%80%D1%82%D0%B8%D0%BD%D0%BA%D0%B8&amp;img_url=http://husain-off.ru/hd4n/terror/img/beslan8.jpg&amp;pos=847&amp;rpt=simage" TargetMode="Externa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7" Type="http://schemas.openxmlformats.org/officeDocument/2006/relationships/image" Target="../media/image38.jpeg"/><Relationship Id="rId2" Type="http://schemas.openxmlformats.org/officeDocument/2006/relationships/hyperlink" Target="http://images.yandex.ru/yandsearch?p=29&amp;text=%D0%BF%D0%B5%D1%80%D0%B5%D0%B3%D0%BE%D0%B2%D0%BE%D1%80%D1%8B%20%D1%81%20%D1%82%D0%B5%D1%80%D1%80%D0%BE%D1%80%D0%B8%D1%81%D1%82%D0%B0%D0%BC%D0%B8.%20%D0%BA%D0%B0%D1%80%D1%82%D0%B8%D0%BD%D0%BA%D0%B8&amp;img_url=http://www.ridus.ru/_ah/img/QEf86D7_KjFKTXjiywqDyA&amp;pos=877&amp;rpt=simage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images.yandex.ru/yandsearch?p=34&amp;text=%D0%BF%D0%B5%D1%80%D0%B5%D0%B3%D0%BE%D0%B2%D0%BE%D1%80%D1%8B%20%D1%81%20%D1%82%D0%B5%D1%80%D1%80%D0%BE%D1%80%D0%B8%D1%81%D1%82%D0%B0%D0%BC%D0%B8.%20%D0%BA%D0%B0%D1%80%D1%82%D0%B8%D0%BD%D0%BA%D0%B8&amp;img_url=http://www.waronline.org/analysis/raduga/rafah_merkava.jpg&amp;pos=1045&amp;rpt=simage" TargetMode="External"/><Relationship Id="rId5" Type="http://schemas.openxmlformats.org/officeDocument/2006/relationships/image" Target="../media/image37.jpeg"/><Relationship Id="rId4" Type="http://schemas.openxmlformats.org/officeDocument/2006/relationships/hyperlink" Target="http://images.yandex.ru/yandsearch?p=26&amp;text=%D0%BF%D0%B5%D1%80%D0%B5%D0%B3%D0%BE%D0%B2%D0%BE%D1%80%D1%8B%20%D1%81%20%D1%82%D0%B5%D1%80%D1%80%D0%BE%D1%80%D0%B8%D1%81%D1%82%D0%B0%D0%BC%D0%B8.%20%D0%BA%D0%B0%D1%80%D1%82%D0%B8%D0%BD%D0%BA%D0%B8&amp;img_url=http://grani.ru/files/2572.jpg&amp;pos=786&amp;rpt=simage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Grp="1" noChangeArrowheads="1"/>
          </p:cNvSpPr>
          <p:nvPr>
            <p:ph type="title"/>
          </p:nvPr>
        </p:nvSpPr>
        <p:spPr>
          <a:xfrm>
            <a:off x="395288" y="490538"/>
            <a:ext cx="8291512" cy="5580062"/>
          </a:xfrm>
        </p:spPr>
        <p:txBody>
          <a:bodyPr>
            <a:normAutofit/>
          </a:bodyPr>
          <a:lstStyle/>
          <a:p>
            <a:pPr eaLnBrk="1" hangingPunct="1">
              <a:buClr>
                <a:srgbClr val="FFFFFF"/>
              </a:buClr>
              <a:buFont typeface="Arial Black" pitchFamily="32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en-GB" sz="8000" dirty="0" err="1" smtClean="0">
                <a:solidFill>
                  <a:srgbClr val="FFC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Терроризм</a:t>
            </a:r>
            <a:r>
              <a:rPr lang="en-GB" sz="80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en-GB" sz="8000" dirty="0" err="1" smtClean="0">
                <a:solidFill>
                  <a:srgbClr val="FFC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угроза</a:t>
            </a:r>
            <a:r>
              <a:rPr lang="en-GB" sz="80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8000" dirty="0" err="1" smtClean="0">
                <a:solidFill>
                  <a:srgbClr val="FFC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обществу</a:t>
            </a:r>
            <a:r>
              <a:rPr lang="en-GB" sz="8000" dirty="0" smtClean="0">
                <a:solidFill>
                  <a:srgbClr val="0068AE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en-GB" sz="8000" dirty="0" smtClean="0">
                <a:solidFill>
                  <a:srgbClr val="0068AE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en-GB" sz="8000" dirty="0" smtClean="0">
                <a:solidFill>
                  <a:srgbClr val="0068AE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en-GB" sz="8000" dirty="0" smtClean="0">
                <a:solidFill>
                  <a:srgbClr val="0068AE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endParaRPr lang="en-GB" sz="8000" dirty="0" smtClean="0">
              <a:solidFill>
                <a:srgbClr val="0068AE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852DC5F-C752-4F9A-B868-4484A641FABD}" type="slidenum">
              <a:rPr lang="en-GB"/>
              <a:pPr>
                <a:defRPr/>
              </a:pPr>
              <a:t>1</a:t>
            </a:fld>
            <a:endParaRPr lang="en-GB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7" dur="500" fill="hold"/>
                                        <p:tgtEl>
                                          <p:spTgt spid="40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8" dur="500" fill="hold"/>
                                        <p:tgtEl>
                                          <p:spTgt spid="40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476672"/>
            <a:ext cx="8229600" cy="5832688"/>
          </a:xfrm>
        </p:spPr>
        <p:txBody>
          <a:bodyPr/>
          <a:lstStyle/>
          <a:p>
            <a:pPr eaLnBrk="1" hangingPunct="1">
              <a:defRPr/>
            </a:pPr>
            <a:r>
              <a:rPr lang="ru-RU" dirty="0" smtClean="0"/>
              <a:t>9 сентября 1999 г. в Москве произошёл чудовищный теракт:</a:t>
            </a:r>
          </a:p>
          <a:p>
            <a:pPr eaLnBrk="1" hangingPunct="1">
              <a:defRPr/>
            </a:pPr>
            <a:r>
              <a:rPr lang="ru-RU" dirty="0" smtClean="0"/>
              <a:t>Погибли 124 человека,</a:t>
            </a:r>
          </a:p>
          <a:p>
            <a:pPr eaLnBrk="1" hangingPunct="1">
              <a:defRPr/>
            </a:pPr>
            <a:r>
              <a:rPr lang="ru-RU" dirty="0" smtClean="0"/>
              <a:t>Ранены 164 человека.</a:t>
            </a:r>
          </a:p>
        </p:txBody>
      </p:sp>
      <p:pic>
        <p:nvPicPr>
          <p:cNvPr id="9220" name="Picture 4" descr="pic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7010" y="1052736"/>
            <a:ext cx="4184571" cy="280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1" name="Picture 5" descr="В Москве вспоминают жертв взрывов домов на улице Гурьянова и Каширском шоссе. Волгодонск.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2924944"/>
            <a:ext cx="5405300" cy="36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ext Box 1"/>
          <p:cNvSpPr txBox="1">
            <a:spLocks noChangeArrowheads="1"/>
          </p:cNvSpPr>
          <p:nvPr/>
        </p:nvSpPr>
        <p:spPr bwMode="auto">
          <a:xfrm>
            <a:off x="457200" y="277813"/>
            <a:ext cx="8229600" cy="48736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 anchor="ctr"/>
          <a:lstStyle/>
          <a:p>
            <a:pPr algn="ctr">
              <a:buClr>
                <a:srgbClr val="FF9900"/>
              </a:buCl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en-GB" sz="2600" b="1" dirty="0" err="1">
                <a:solidFill>
                  <a:srgbClr val="FF9900"/>
                </a:solidFill>
                <a:latin typeface="Times New Roman" pitchFamily="18" charset="0"/>
                <a:cs typeface="Times New Roman" pitchFamily="18" charset="0"/>
              </a:rPr>
              <a:t>Разрушение</a:t>
            </a:r>
            <a:r>
              <a:rPr lang="en-GB" sz="2600" b="1" dirty="0">
                <a:solidFill>
                  <a:srgbClr val="FF99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600" b="1" dirty="0" err="1">
                <a:solidFill>
                  <a:srgbClr val="FF9900"/>
                </a:solidFill>
                <a:latin typeface="Times New Roman" pitchFamily="18" charset="0"/>
                <a:cs typeface="Times New Roman" pitchFamily="18" charset="0"/>
              </a:rPr>
              <a:t>Всемирного</a:t>
            </a:r>
            <a:r>
              <a:rPr lang="en-GB" sz="2600" b="1" dirty="0">
                <a:solidFill>
                  <a:srgbClr val="FF99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600" b="1" dirty="0" err="1">
                <a:solidFill>
                  <a:srgbClr val="FF9900"/>
                </a:solidFill>
                <a:latin typeface="Times New Roman" pitchFamily="18" charset="0"/>
                <a:cs typeface="Times New Roman" pitchFamily="18" charset="0"/>
              </a:rPr>
              <a:t>Торгового</a:t>
            </a:r>
            <a:r>
              <a:rPr lang="en-GB" sz="2600" b="1" dirty="0">
                <a:solidFill>
                  <a:srgbClr val="FF99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600" b="1" dirty="0" err="1">
                <a:solidFill>
                  <a:srgbClr val="FF9900"/>
                </a:solidFill>
                <a:latin typeface="Times New Roman" pitchFamily="18" charset="0"/>
                <a:cs typeface="Times New Roman" pitchFamily="18" charset="0"/>
              </a:rPr>
              <a:t>Центра</a:t>
            </a:r>
            <a:endParaRPr lang="en-GB" sz="2600" b="1" dirty="0">
              <a:solidFill>
                <a:srgbClr val="FF99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338" name="Text Box 2"/>
          <p:cNvSpPr txBox="1">
            <a:spLocks noChangeArrowheads="1"/>
          </p:cNvSpPr>
          <p:nvPr/>
        </p:nvSpPr>
        <p:spPr bwMode="auto">
          <a:xfrm>
            <a:off x="3348038" y="836613"/>
            <a:ext cx="5616575" cy="52165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marL="363538" indent="-282575" algn="just">
              <a:spcBef>
                <a:spcPts val="500"/>
              </a:spcBef>
              <a:buClr>
                <a:srgbClr val="99FF99"/>
              </a:buClr>
              <a:buSzPct val="80000"/>
              <a:buFont typeface="Wingdings" charset="2"/>
              <a:buNone/>
              <a:tabLst>
                <a:tab pos="363538" algn="l"/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lang="en-GB" sz="2600" b="1" i="1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GB" sz="2600" b="1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11 </a:t>
            </a:r>
            <a:r>
              <a:rPr lang="en-GB" sz="2600" b="1" dirty="0" err="1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сентября</a:t>
            </a:r>
            <a:r>
              <a:rPr lang="en-GB" sz="2600" b="1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2001 </a:t>
            </a:r>
            <a:r>
              <a:rPr lang="en-GB" sz="2600" b="1" dirty="0" err="1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года</a:t>
            </a:r>
            <a:r>
              <a:rPr lang="ru-RU" sz="2600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600" dirty="0" err="1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террористы</a:t>
            </a:r>
            <a:r>
              <a:rPr lang="en-GB" sz="2600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600" dirty="0" err="1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захватили</a:t>
            </a:r>
            <a:r>
              <a:rPr lang="en-GB" sz="260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600" dirty="0" err="1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четыре</a:t>
            </a:r>
            <a:r>
              <a:rPr lang="en-GB" sz="260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600" dirty="0" err="1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самолета</a:t>
            </a:r>
            <a:r>
              <a:rPr lang="en-GB" sz="260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GB" sz="2600" dirty="0" err="1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Согласно</a:t>
            </a:r>
            <a:r>
              <a:rPr lang="en-GB" sz="260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600" dirty="0" err="1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официальной</a:t>
            </a:r>
            <a:r>
              <a:rPr lang="en-GB" sz="260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600" dirty="0" err="1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версии</a:t>
            </a:r>
            <a:r>
              <a:rPr lang="en-GB" sz="260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600" dirty="0" err="1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девятнадцать</a:t>
            </a:r>
            <a:r>
              <a:rPr lang="en-GB" sz="260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600" dirty="0" err="1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арабов</a:t>
            </a:r>
            <a:r>
              <a:rPr lang="en-GB" sz="260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600" dirty="0" err="1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угнали</a:t>
            </a:r>
            <a:r>
              <a:rPr lang="en-GB" sz="260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4 </a:t>
            </a:r>
            <a:r>
              <a:rPr lang="en-GB" sz="2600" dirty="0" err="1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самолета</a:t>
            </a:r>
            <a:r>
              <a:rPr lang="en-GB" sz="260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; </a:t>
            </a:r>
            <a:r>
              <a:rPr lang="en-GB" sz="2600" dirty="0" err="1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врезались</a:t>
            </a:r>
            <a:r>
              <a:rPr lang="en-GB" sz="260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600" dirty="0" err="1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GB" sz="260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600" dirty="0" err="1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двух</a:t>
            </a:r>
            <a:r>
              <a:rPr lang="en-GB" sz="260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600" dirty="0" err="1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из</a:t>
            </a:r>
            <a:r>
              <a:rPr lang="en-GB" sz="260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600" dirty="0" err="1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них</a:t>
            </a:r>
            <a:r>
              <a:rPr lang="en-GB" sz="260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в </a:t>
            </a:r>
            <a:r>
              <a:rPr lang="en-GB" sz="2600" dirty="0" err="1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башни</a:t>
            </a:r>
            <a:r>
              <a:rPr lang="en-GB" sz="260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600" dirty="0" err="1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Всемирного</a:t>
            </a:r>
            <a:r>
              <a:rPr lang="en-GB" sz="260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600" dirty="0" err="1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Торгового</a:t>
            </a:r>
            <a:r>
              <a:rPr lang="en-GB" sz="260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600" dirty="0" err="1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центра</a:t>
            </a:r>
            <a:r>
              <a:rPr lang="en-GB" sz="260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GB" sz="2600" dirty="0" err="1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что</a:t>
            </a:r>
            <a:r>
              <a:rPr lang="en-GB" sz="260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600" dirty="0" err="1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стало</a:t>
            </a:r>
            <a:r>
              <a:rPr lang="en-GB" sz="260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600" dirty="0" err="1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причиной</a:t>
            </a:r>
            <a:r>
              <a:rPr lang="en-GB" sz="260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600" dirty="0" err="1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пожара</a:t>
            </a:r>
            <a:r>
              <a:rPr lang="en-GB" sz="260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600" dirty="0" err="1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внутри</a:t>
            </a:r>
            <a:r>
              <a:rPr lang="en-GB" sz="260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, и </a:t>
            </a:r>
            <a:r>
              <a:rPr lang="en-GB" sz="2600" dirty="0" err="1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врезались</a:t>
            </a:r>
            <a:r>
              <a:rPr lang="en-GB" sz="260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600" dirty="0" err="1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GB" sz="260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600" dirty="0" err="1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третьем</a:t>
            </a:r>
            <a:r>
              <a:rPr lang="en-GB" sz="260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en-GB" sz="2600" dirty="0" err="1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Пентагон</a:t>
            </a:r>
            <a:r>
              <a:rPr lang="en-GB" sz="260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GB" sz="2600" dirty="0" err="1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Согласно</a:t>
            </a:r>
            <a:r>
              <a:rPr lang="en-GB" sz="260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600" dirty="0" err="1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официальной</a:t>
            </a:r>
            <a:r>
              <a:rPr lang="en-GB" sz="260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600" dirty="0" err="1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версии</a:t>
            </a:r>
            <a:r>
              <a:rPr lang="en-GB" sz="260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, в </a:t>
            </a:r>
            <a:r>
              <a:rPr lang="en-GB" sz="2600" dirty="0" err="1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результате</a:t>
            </a:r>
            <a:r>
              <a:rPr lang="en-GB" sz="260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600" dirty="0" err="1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пожара</a:t>
            </a:r>
            <a:r>
              <a:rPr lang="en-GB" sz="260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600" dirty="0" err="1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стальные</a:t>
            </a:r>
            <a:r>
              <a:rPr lang="en-GB" sz="260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600" dirty="0" err="1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несущие</a:t>
            </a:r>
            <a:r>
              <a:rPr lang="en-GB" sz="260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600" dirty="0" err="1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балки</a:t>
            </a:r>
            <a:r>
              <a:rPr lang="en-GB" sz="260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600" dirty="0" err="1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расплавились</a:t>
            </a:r>
            <a:r>
              <a:rPr lang="en-GB" sz="260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GB" sz="2600" dirty="0" err="1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что</a:t>
            </a:r>
            <a:r>
              <a:rPr lang="en-GB" sz="260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600" dirty="0" err="1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стало</a:t>
            </a:r>
            <a:r>
              <a:rPr lang="en-GB" sz="260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600" dirty="0" err="1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причиной</a:t>
            </a:r>
            <a:r>
              <a:rPr lang="en-GB" sz="260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600" dirty="0" err="1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обрушения</a:t>
            </a:r>
            <a:r>
              <a:rPr lang="en-GB" sz="260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600" dirty="0" err="1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башен</a:t>
            </a:r>
            <a:r>
              <a:rPr lang="en-GB" sz="260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marL="363538" indent="-282575">
              <a:spcBef>
                <a:spcPts val="500"/>
              </a:spcBef>
              <a:buClr>
                <a:srgbClr val="99FF99"/>
              </a:buClr>
              <a:buSzPct val="80000"/>
              <a:buFont typeface="Wingdings" charset="2"/>
              <a:buNone/>
              <a:tabLst>
                <a:tab pos="363538" algn="l"/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endParaRPr lang="en-GB" sz="2600" dirty="0">
              <a:solidFill>
                <a:srgbClr val="FFFF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316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0825" y="836613"/>
            <a:ext cx="2335213" cy="351631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13317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619250" y="3284538"/>
            <a:ext cx="2011363" cy="33464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ext Box 1"/>
          <p:cNvSpPr txBox="1">
            <a:spLocks noChangeArrowheads="1"/>
          </p:cNvSpPr>
          <p:nvPr/>
        </p:nvSpPr>
        <p:spPr bwMode="auto">
          <a:xfrm>
            <a:off x="1403648" y="0"/>
            <a:ext cx="6573416" cy="7191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 anchor="ctr"/>
          <a:lstStyle/>
          <a:p>
            <a:pPr algn="ctr">
              <a:buClr>
                <a:srgbClr val="FF9900"/>
              </a:buCl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en-GB" sz="44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en-GB" sz="4400" b="1" dirty="0" err="1" smtClean="0">
                <a:solidFill>
                  <a:srgbClr val="FFC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Норд-Ост</a:t>
            </a:r>
            <a:r>
              <a:rPr lang="en-GB" sz="44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»</a:t>
            </a:r>
            <a:endParaRPr lang="en-GB" sz="4100" dirty="0">
              <a:solidFill>
                <a:srgbClr val="FFC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362" name="Text Box 2"/>
          <p:cNvSpPr txBox="1">
            <a:spLocks noChangeArrowheads="1"/>
          </p:cNvSpPr>
          <p:nvPr/>
        </p:nvSpPr>
        <p:spPr bwMode="auto">
          <a:xfrm>
            <a:off x="179388" y="908050"/>
            <a:ext cx="8785225" cy="56896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marL="363538" indent="-282575" algn="ctr">
              <a:spcBef>
                <a:spcPts val="500"/>
              </a:spcBef>
              <a:buClr>
                <a:srgbClr val="99FF99"/>
              </a:buClr>
              <a:buSzPct val="80000"/>
              <a:buFont typeface="Wingdings" charset="2"/>
              <a:buNone/>
              <a:tabLst>
                <a:tab pos="363538" algn="l"/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lang="en-GB" sz="32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	</a:t>
            </a:r>
            <a:r>
              <a:rPr lang="en-GB" sz="20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.</a:t>
            </a:r>
            <a:endParaRPr lang="en-GB" sz="2000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pic>
        <p:nvPicPr>
          <p:cNvPr id="14340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1196752"/>
            <a:ext cx="3079750" cy="215741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10" name="Содержимое 9"/>
          <p:cNvSpPr>
            <a:spLocks noGrp="1"/>
          </p:cNvSpPr>
          <p:nvPr>
            <p:ph sz="half" idx="1"/>
          </p:nvPr>
        </p:nvSpPr>
        <p:spPr>
          <a:xfrm>
            <a:off x="179512" y="4581128"/>
            <a:ext cx="8640960" cy="2088232"/>
          </a:xfrm>
        </p:spPr>
        <p:txBody>
          <a:bodyPr>
            <a:normAutofit lnSpcReduction="10000"/>
          </a:bodyPr>
          <a:lstStyle/>
          <a:p>
            <a:pPr marL="363538" indent="282575" algn="just">
              <a:spcBef>
                <a:spcPts val="500"/>
              </a:spcBef>
              <a:buClr>
                <a:srgbClr val="99FF99"/>
              </a:buClr>
              <a:buSzPct val="80000"/>
              <a:buFont typeface="Wingdings" charset="2"/>
              <a:buNone/>
              <a:tabLst>
                <a:tab pos="363538" algn="l"/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lang="en-GB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26 </a:t>
            </a:r>
            <a:r>
              <a:rPr lang="en-GB" b="1" dirty="0" err="1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октября</a:t>
            </a:r>
            <a:r>
              <a:rPr lang="en-GB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 в 5.32 </a:t>
            </a:r>
            <a:r>
              <a:rPr lang="en-GB" dirty="0" err="1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после</a:t>
            </a:r>
            <a:r>
              <a:rPr lang="en-GB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dirty="0" err="1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уникальной</a:t>
            </a:r>
            <a:r>
              <a:rPr lang="en-GB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en-GB" dirty="0" err="1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мировой</a:t>
            </a:r>
            <a:r>
              <a:rPr lang="en-GB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dirty="0" err="1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истории</a:t>
            </a:r>
            <a:r>
              <a:rPr lang="en-GB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dirty="0" err="1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спецоперации</a:t>
            </a:r>
            <a:r>
              <a:rPr lang="en-GB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dirty="0" err="1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более</a:t>
            </a:r>
            <a:r>
              <a:rPr lang="en-GB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500 </a:t>
            </a:r>
            <a:r>
              <a:rPr lang="en-GB" b="1" dirty="0" err="1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заложников</a:t>
            </a:r>
            <a:r>
              <a:rPr lang="en-GB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b="1" dirty="0" err="1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были</a:t>
            </a:r>
            <a:r>
              <a:rPr lang="en-GB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b="1" dirty="0" err="1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освобождены</a:t>
            </a:r>
            <a:r>
              <a:rPr lang="en-GB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GB" dirty="0" err="1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Уничтожены</a:t>
            </a:r>
            <a:r>
              <a:rPr lang="en-GB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50 </a:t>
            </a:r>
            <a:r>
              <a:rPr lang="en-GB" b="1" dirty="0" err="1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террористов</a:t>
            </a:r>
            <a:r>
              <a:rPr lang="en-GB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– 32 </a:t>
            </a:r>
            <a:r>
              <a:rPr lang="en-GB" dirty="0" err="1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мужчин</a:t>
            </a:r>
            <a:r>
              <a:rPr lang="en-GB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 и 18 </a:t>
            </a:r>
            <a:r>
              <a:rPr lang="en-GB" dirty="0" err="1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женщин</a:t>
            </a:r>
            <a:r>
              <a:rPr lang="en-GB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GB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117 </a:t>
            </a:r>
            <a:r>
              <a:rPr lang="en-GB" b="1" dirty="0" err="1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заложников</a:t>
            </a:r>
            <a:r>
              <a:rPr lang="en-GB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dirty="0" err="1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погибли</a:t>
            </a:r>
            <a:r>
              <a:rPr lang="en-GB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marL="363538" indent="282575" algn="just">
              <a:spcBef>
                <a:spcPts val="500"/>
              </a:spcBef>
              <a:buClr>
                <a:srgbClr val="99FF99"/>
              </a:buClr>
              <a:buSzPct val="80000"/>
              <a:buFont typeface="Wingdings" charset="2"/>
              <a:buNone/>
              <a:tabLst>
                <a:tab pos="363538" algn="l"/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lang="en-GB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GB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28 </a:t>
            </a:r>
            <a:r>
              <a:rPr lang="en-GB" b="1" dirty="0" err="1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октября</a:t>
            </a:r>
            <a:r>
              <a:rPr lang="en-GB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dirty="0" err="1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был</a:t>
            </a:r>
            <a:r>
              <a:rPr lang="en-GB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dirty="0" err="1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объявлен</a:t>
            </a:r>
            <a:r>
              <a:rPr lang="en-GB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dirty="0" err="1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день</a:t>
            </a:r>
            <a:r>
              <a:rPr lang="en-GB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dirty="0" err="1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траура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363538" indent="-282575" algn="ctr">
              <a:spcBef>
                <a:spcPts val="500"/>
              </a:spcBef>
              <a:buClr>
                <a:srgbClr val="99FF99"/>
              </a:buClr>
              <a:buSzPct val="80000"/>
              <a:buFont typeface="Wingdings" charset="2"/>
              <a:buNone/>
              <a:tabLst>
                <a:tab pos="363538" algn="l"/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Содержимое 11"/>
          <p:cNvSpPr>
            <a:spLocks noGrp="1"/>
          </p:cNvSpPr>
          <p:nvPr>
            <p:ph sz="half" idx="2"/>
          </p:nvPr>
        </p:nvSpPr>
        <p:spPr>
          <a:xfrm>
            <a:off x="3347864" y="548680"/>
            <a:ext cx="5544616" cy="3456384"/>
          </a:xfrm>
        </p:spPr>
        <p:txBody>
          <a:bodyPr>
            <a:noAutofit/>
          </a:bodyPr>
          <a:lstStyle/>
          <a:p>
            <a:pPr marL="363538" indent="-282575" algn="just">
              <a:spcBef>
                <a:spcPts val="500"/>
              </a:spcBef>
              <a:buClr>
                <a:srgbClr val="99FF99"/>
              </a:buClr>
              <a:buSzPct val="80000"/>
              <a:buFont typeface="Wingdings" charset="2"/>
              <a:buNone/>
              <a:tabLst>
                <a:tab pos="363538" algn="l"/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lang="en-GB" sz="20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en-GB" sz="20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en-GB" sz="24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23 </a:t>
            </a:r>
            <a:r>
              <a:rPr lang="en-GB" sz="2400" b="1" dirty="0" err="1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октября</a:t>
            </a:r>
            <a:r>
              <a:rPr lang="en-GB" sz="24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 2002 </a:t>
            </a:r>
            <a:r>
              <a:rPr lang="en-GB" sz="2400" b="1" dirty="0" err="1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года</a:t>
            </a:r>
            <a:r>
              <a:rPr lang="en-GB" sz="24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 в 21.05 </a:t>
            </a:r>
            <a:r>
              <a:rPr lang="en-GB" sz="24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en-GB" sz="2400" dirty="0" err="1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центре</a:t>
            </a:r>
            <a:r>
              <a:rPr lang="en-GB" sz="24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dirty="0" err="1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Москвы</a:t>
            </a:r>
            <a:r>
              <a:rPr lang="en-GB" sz="24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 (в </a:t>
            </a:r>
            <a:r>
              <a:rPr lang="en-GB" sz="2400" dirty="0" err="1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театральном</a:t>
            </a:r>
            <a:r>
              <a:rPr lang="en-GB" sz="24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dirty="0" err="1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центре</a:t>
            </a:r>
            <a:r>
              <a:rPr lang="en-GB" sz="24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dirty="0" err="1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GB" sz="24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dirty="0" err="1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Дубровке</a:t>
            </a:r>
            <a:r>
              <a:rPr lang="en-GB" sz="24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en-GB" sz="2400" dirty="0" err="1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более</a:t>
            </a:r>
            <a:r>
              <a:rPr lang="en-GB" sz="24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50 </a:t>
            </a:r>
            <a:r>
              <a:rPr lang="en-GB" sz="2400" b="1" dirty="0" err="1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вооруженных</a:t>
            </a:r>
            <a:r>
              <a:rPr lang="en-GB" sz="24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b="1" dirty="0" err="1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террористов</a:t>
            </a:r>
            <a:r>
              <a:rPr lang="en-GB" sz="24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dirty="0" err="1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захватили</a:t>
            </a:r>
            <a:r>
              <a:rPr lang="en-GB" sz="24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dirty="0" err="1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зал</a:t>
            </a:r>
            <a:r>
              <a:rPr lang="en-GB" sz="24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, в </a:t>
            </a:r>
            <a:r>
              <a:rPr lang="en-GB" sz="2400" dirty="0" err="1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котором</a:t>
            </a:r>
            <a:r>
              <a:rPr lang="en-GB" sz="24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dirty="0" err="1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шел</a:t>
            </a:r>
            <a:r>
              <a:rPr lang="en-GB" sz="24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dirty="0" err="1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популярный</a:t>
            </a:r>
            <a:r>
              <a:rPr lang="en-GB" sz="24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dirty="0" err="1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мюзикл</a:t>
            </a:r>
            <a:r>
              <a:rPr lang="en-GB" sz="24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en-GB" sz="2400" b="1" dirty="0" err="1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Норд-Ост</a:t>
            </a:r>
            <a:r>
              <a:rPr lang="en-GB" sz="24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». </a:t>
            </a:r>
            <a:r>
              <a:rPr lang="en-GB" sz="2400" dirty="0" err="1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Террористы</a:t>
            </a:r>
            <a:r>
              <a:rPr lang="en-GB" sz="24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dirty="0" err="1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требовали</a:t>
            </a:r>
            <a:r>
              <a:rPr lang="en-GB" sz="24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dirty="0" err="1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прекратить</a:t>
            </a:r>
            <a:r>
              <a:rPr lang="en-GB" sz="24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dirty="0" err="1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войну</a:t>
            </a:r>
            <a:r>
              <a:rPr lang="en-GB" sz="24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en-GB" sz="2400" dirty="0" err="1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Чечне</a:t>
            </a:r>
            <a:r>
              <a:rPr lang="en-GB" sz="24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GB" sz="2400" dirty="0" err="1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угрожая</a:t>
            </a:r>
            <a:r>
              <a:rPr lang="en-GB" sz="24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dirty="0" err="1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расстрелять</a:t>
            </a:r>
            <a:r>
              <a:rPr lang="en-GB" sz="24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dirty="0" err="1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заложников</a:t>
            </a:r>
            <a:r>
              <a:rPr lang="en-GB" sz="24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GB" sz="2400" dirty="0" err="1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взорвать</a:t>
            </a:r>
            <a:r>
              <a:rPr lang="en-GB" sz="24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dirty="0" err="1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зал</a:t>
            </a:r>
            <a:r>
              <a:rPr lang="ru-RU" sz="24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ext Box 1"/>
          <p:cNvSpPr txBox="1">
            <a:spLocks noChangeArrowheads="1"/>
          </p:cNvSpPr>
          <p:nvPr/>
        </p:nvSpPr>
        <p:spPr bwMode="auto">
          <a:xfrm>
            <a:off x="250825" y="260350"/>
            <a:ext cx="8683625" cy="63373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marL="363538" indent="-282575" algn="ctr">
              <a:spcBef>
                <a:spcPts val="500"/>
              </a:spcBef>
              <a:buClr>
                <a:srgbClr val="99FF99"/>
              </a:buClr>
              <a:buSzPct val="80000"/>
              <a:buFont typeface="Wingdings" charset="2"/>
              <a:buNone/>
              <a:tabLst>
                <a:tab pos="363538" algn="l"/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lang="en-GB" sz="32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GB" sz="3200" b="1" dirty="0" err="1">
                <a:solidFill>
                  <a:srgbClr val="FF9900"/>
                </a:solidFill>
                <a:latin typeface="Times New Roman" pitchFamily="18" charset="0"/>
                <a:cs typeface="Times New Roman" pitchFamily="18" charset="0"/>
              </a:rPr>
              <a:t>Террористический</a:t>
            </a:r>
            <a:r>
              <a:rPr lang="en-GB" sz="3200" b="1" dirty="0">
                <a:solidFill>
                  <a:srgbClr val="FF99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3200" b="1" dirty="0" err="1">
                <a:solidFill>
                  <a:srgbClr val="FF9900"/>
                </a:solidFill>
                <a:latin typeface="Times New Roman" pitchFamily="18" charset="0"/>
                <a:cs typeface="Times New Roman" pitchFamily="18" charset="0"/>
              </a:rPr>
              <a:t>акт</a:t>
            </a:r>
            <a:r>
              <a:rPr lang="en-GB" sz="3200" b="1" dirty="0">
                <a:solidFill>
                  <a:srgbClr val="FF99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3200" b="1" dirty="0" err="1">
                <a:solidFill>
                  <a:srgbClr val="FF9900"/>
                </a:solidFill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GB" sz="3200" b="1" dirty="0">
                <a:solidFill>
                  <a:srgbClr val="FF99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3200" b="1" dirty="0" err="1">
                <a:solidFill>
                  <a:srgbClr val="FF9900"/>
                </a:solidFill>
                <a:latin typeface="Times New Roman" pitchFamily="18" charset="0"/>
                <a:cs typeface="Times New Roman" pitchFamily="18" charset="0"/>
              </a:rPr>
              <a:t>Тушинском</a:t>
            </a:r>
            <a:r>
              <a:rPr lang="en-GB" sz="3200" b="1" dirty="0">
                <a:solidFill>
                  <a:srgbClr val="FF99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3200" b="1" dirty="0" err="1">
                <a:solidFill>
                  <a:srgbClr val="FF9900"/>
                </a:solidFill>
                <a:latin typeface="Times New Roman" pitchFamily="18" charset="0"/>
                <a:cs typeface="Times New Roman" pitchFamily="18" charset="0"/>
              </a:rPr>
              <a:t>аэродроме</a:t>
            </a:r>
            <a:endParaRPr lang="en-GB" sz="3200" b="1" dirty="0">
              <a:solidFill>
                <a:srgbClr val="FF99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63538" indent="-282575" algn="just">
              <a:spcBef>
                <a:spcPts val="500"/>
              </a:spcBef>
              <a:buClr>
                <a:srgbClr val="99FF99"/>
              </a:buClr>
              <a:buSzPct val="80000"/>
              <a:buFont typeface="Wingdings" charset="2"/>
              <a:buNone/>
              <a:tabLst>
                <a:tab pos="363538" algn="l"/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lang="en-GB" sz="20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en-GB" sz="20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en-GB" sz="2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05 </a:t>
            </a:r>
            <a:r>
              <a:rPr lang="en-GB" sz="2800" b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июля</a:t>
            </a:r>
            <a:r>
              <a:rPr lang="en-GB" sz="2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2003 </a:t>
            </a:r>
            <a:r>
              <a:rPr lang="en-GB" sz="2800" b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года</a:t>
            </a:r>
            <a:r>
              <a:rPr lang="en-GB" sz="2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en-GB" sz="28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Москве</a:t>
            </a:r>
            <a:r>
              <a:rPr lang="en-GB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8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был</a:t>
            </a:r>
            <a:r>
              <a:rPr lang="en-GB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8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совершён</a:t>
            </a:r>
            <a:r>
              <a:rPr lang="en-GB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8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террористический</a:t>
            </a:r>
            <a:r>
              <a:rPr lang="en-GB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8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акт</a:t>
            </a:r>
            <a:r>
              <a:rPr lang="en-GB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en-GB" sz="2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 </a:t>
            </a:r>
            <a:r>
              <a:rPr lang="en-GB" sz="2800" b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входа</a:t>
            </a:r>
            <a:r>
              <a:rPr lang="en-GB" sz="2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800" b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GB" sz="2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800" b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Тушинский</a:t>
            </a:r>
            <a:r>
              <a:rPr lang="en-GB" sz="2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800" b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аэродром</a:t>
            </a:r>
            <a:r>
              <a:rPr lang="en-GB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GB" sz="28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где</a:t>
            </a:r>
            <a:r>
              <a:rPr lang="en-GB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en-GB" sz="28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это</a:t>
            </a:r>
            <a:r>
              <a:rPr lang="en-GB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8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время</a:t>
            </a:r>
            <a:r>
              <a:rPr lang="en-GB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8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проходил</a:t>
            </a:r>
            <a:r>
              <a:rPr lang="en-GB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800" b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рок-фестиваль</a:t>
            </a:r>
            <a:r>
              <a:rPr lang="en-GB" sz="2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«</a:t>
            </a:r>
            <a:r>
              <a:rPr lang="en-GB" sz="2800" b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Крылья</a:t>
            </a:r>
            <a:r>
              <a:rPr lang="en-GB" sz="2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», </a:t>
            </a:r>
            <a:r>
              <a:rPr lang="en-GB" sz="28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были</a:t>
            </a:r>
            <a:r>
              <a:rPr lang="en-GB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8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взорваны</a:t>
            </a:r>
            <a:r>
              <a:rPr lang="en-GB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8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две</a:t>
            </a:r>
            <a:r>
              <a:rPr lang="en-GB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8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бомбы</a:t>
            </a:r>
            <a:r>
              <a:rPr lang="en-GB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GB" sz="28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Взрывы</a:t>
            </a:r>
            <a:r>
              <a:rPr lang="en-GB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8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произвели</a:t>
            </a:r>
            <a:r>
              <a:rPr lang="en-GB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800" b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две</a:t>
            </a:r>
            <a:r>
              <a:rPr lang="en-GB" sz="2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800" b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террористки-смертницы</a:t>
            </a:r>
            <a:r>
              <a:rPr lang="en-GB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GB" sz="28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</a:t>
            </a:r>
            <a:r>
              <a:rPr lang="en-GB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8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официальным</a:t>
            </a:r>
            <a:r>
              <a:rPr lang="en-GB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8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данным</a:t>
            </a:r>
            <a:r>
              <a:rPr lang="en-GB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800" b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погибло</a:t>
            </a:r>
            <a:r>
              <a:rPr lang="en-GB" sz="2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13 и </a:t>
            </a:r>
            <a:r>
              <a:rPr lang="en-GB" sz="2800" b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ранено</a:t>
            </a:r>
            <a:r>
              <a:rPr lang="en-GB" sz="2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59 </a:t>
            </a:r>
            <a:r>
              <a:rPr lang="en-GB" sz="2800" b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человек</a:t>
            </a:r>
            <a:r>
              <a:rPr lang="en-GB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GB" sz="28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Больших</a:t>
            </a:r>
            <a:r>
              <a:rPr lang="en-GB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8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жертв</a:t>
            </a:r>
            <a:r>
              <a:rPr lang="en-GB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8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удалось</a:t>
            </a:r>
            <a:r>
              <a:rPr lang="en-GB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8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избежать</a:t>
            </a:r>
            <a:r>
              <a:rPr lang="en-GB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8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только</a:t>
            </a:r>
            <a:r>
              <a:rPr lang="en-GB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8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потому</a:t>
            </a:r>
            <a:r>
              <a:rPr lang="en-GB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GB" sz="28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что</a:t>
            </a:r>
            <a:r>
              <a:rPr lang="en-GB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8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охрана</a:t>
            </a:r>
            <a:r>
              <a:rPr lang="en-GB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GB" sz="28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заподозрив</a:t>
            </a:r>
            <a:r>
              <a:rPr lang="en-GB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8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этих</a:t>
            </a:r>
            <a:r>
              <a:rPr lang="en-GB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8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женщин</a:t>
            </a:r>
            <a:r>
              <a:rPr lang="en-GB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GB" sz="2800" b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не</a:t>
            </a:r>
            <a:r>
              <a:rPr lang="en-GB" sz="2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800" b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пропустила</a:t>
            </a:r>
            <a:r>
              <a:rPr lang="en-GB" sz="2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800" b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их</a:t>
            </a:r>
            <a:r>
              <a:rPr lang="en-GB" sz="2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en-GB" sz="2800" b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толпу</a:t>
            </a:r>
            <a:r>
              <a:rPr lang="en-GB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8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участников</a:t>
            </a:r>
            <a:r>
              <a:rPr lang="en-GB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8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фестиваля</a:t>
            </a:r>
            <a:r>
              <a:rPr lang="en-GB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363538" indent="-282575" algn="just">
              <a:spcBef>
                <a:spcPts val="800"/>
              </a:spcBef>
              <a:buClr>
                <a:srgbClr val="99FF99"/>
              </a:buClr>
              <a:buSzPct val="80000"/>
              <a:buFont typeface="Wingdings" charset="2"/>
              <a:buNone/>
              <a:tabLst>
                <a:tab pos="363538" algn="l"/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lang="en-GB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0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en-GB" sz="20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endParaRPr lang="en-GB" sz="2000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68955" y="0"/>
            <a:ext cx="8775045" cy="194421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400" dirty="0" smtClean="0">
                <a:solidFill>
                  <a:srgbClr val="FFC000"/>
                </a:solidFill>
                <a:effectLst/>
                <a:latin typeface="+mn-lt"/>
              </a:rPr>
              <a:t>Теракт в </a:t>
            </a:r>
            <a:r>
              <a:rPr lang="ru-RU" sz="4400" dirty="0" smtClean="0">
                <a:solidFill>
                  <a:srgbClr val="FFC000"/>
                </a:solidFill>
                <a:effectLst/>
                <a:latin typeface="+mn-lt"/>
              </a:rPr>
              <a:t>Беслане</a:t>
            </a:r>
            <a:br>
              <a:rPr lang="ru-RU" sz="4400" dirty="0" smtClean="0">
                <a:solidFill>
                  <a:srgbClr val="FFC000"/>
                </a:solidFill>
                <a:effectLst/>
                <a:latin typeface="+mn-lt"/>
              </a:rPr>
            </a:br>
            <a:r>
              <a:rPr lang="ru-RU" sz="4000" dirty="0" smtClean="0">
                <a:solidFill>
                  <a:srgbClr val="FFC000"/>
                </a:solidFill>
                <a:effectLst/>
                <a:latin typeface="+mn-lt"/>
              </a:rPr>
              <a:t>1 сентября 2004 г</a:t>
            </a:r>
            <a:r>
              <a:rPr lang="ru-RU" sz="4000" dirty="0" smtClean="0">
                <a:latin typeface="+mn-lt"/>
              </a:rPr>
              <a:t>.</a:t>
            </a:r>
            <a:br>
              <a:rPr lang="ru-RU" sz="4000" dirty="0" smtClean="0">
                <a:latin typeface="+mn-lt"/>
              </a:rPr>
            </a:br>
            <a:endParaRPr lang="ru-RU" sz="4400" dirty="0">
              <a:solidFill>
                <a:srgbClr val="FFC000"/>
              </a:solidFill>
              <a:effectLst/>
              <a:latin typeface="+mn-lt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19181" y="1449758"/>
            <a:ext cx="4020771" cy="3012382"/>
          </a:xfr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644008" y="1406353"/>
            <a:ext cx="4261156" cy="2906483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267744" y="3717032"/>
            <a:ext cx="4464496" cy="28022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27542697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5641" y="-495861"/>
            <a:ext cx="8604831" cy="1447800"/>
          </a:xfrm>
        </p:spPr>
        <p:txBody>
          <a:bodyPr>
            <a:normAutofit/>
          </a:bodyPr>
          <a:lstStyle/>
          <a:p>
            <a:pPr algn="ctr"/>
            <a:r>
              <a:rPr lang="ru-RU" sz="2800" dirty="0">
                <a:solidFill>
                  <a:srgbClr val="FFC000"/>
                </a:solidFill>
                <a:effectLst/>
                <a:latin typeface="Times New Roman" pitchFamily="18" charset="0"/>
                <a:cs typeface="Times New Roman" pitchFamily="18" charset="0"/>
              </a:rPr>
              <a:t>ВСЕГО ЗАЛОЖНИКОВ 1128, ПОГИБЛО 318 ЧЕЛОВЕК ИЗ НИХ 186 ДЕТЕЙ</a:t>
            </a: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51520" y="1052736"/>
            <a:ext cx="3387368" cy="3387368"/>
          </a:xfr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436096" y="1124744"/>
            <a:ext cx="3398263" cy="3398263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714839" y="3427309"/>
            <a:ext cx="3529012" cy="32501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87300103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2301" y="5064456"/>
            <a:ext cx="7670460" cy="1447800"/>
          </a:xfrm>
        </p:spPr>
        <p:txBody>
          <a:bodyPr>
            <a:normAutofit/>
          </a:bodyPr>
          <a:lstStyle/>
          <a:p>
            <a:pPr algn="ctr"/>
            <a:r>
              <a:rPr lang="ru-RU" sz="3600" dirty="0">
                <a:solidFill>
                  <a:srgbClr val="FFC000"/>
                </a:solidFill>
                <a:effectLst/>
                <a:latin typeface="Times New Roman" pitchFamily="18" charset="0"/>
                <a:cs typeface="Times New Roman" pitchFamily="18" charset="0"/>
              </a:rPr>
              <a:t>ПОГИБЛО 10 СОТРУДНИКОВ ФСБ, 2 СОТРУДНИКА МЧС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788024" y="1124744"/>
            <a:ext cx="3810000" cy="3810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7" name="Picture 4" descr="beslan_0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332657"/>
            <a:ext cx="4390115" cy="3384376"/>
          </a:xfrm>
          <a:prstGeom prst="rect">
            <a:avLst/>
          </a:prstGeom>
          <a:noFill/>
          <a:ln w="9525">
            <a:solidFill>
              <a:schemeClr val="hlink"/>
            </a:solidFill>
            <a:miter lim="800000"/>
            <a:headEnd/>
            <a:tailEnd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36090826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404664"/>
            <a:ext cx="8229600" cy="5904696"/>
          </a:xfrm>
        </p:spPr>
        <p:txBody>
          <a:bodyPr/>
          <a:lstStyle/>
          <a:p>
            <a:pPr eaLnBrk="1" hangingPunct="1">
              <a:defRPr/>
            </a:pPr>
            <a:r>
              <a:rPr lang="ru-RU" dirty="0" smtClean="0"/>
              <a:t>Взрывы  в Московском метро 29 марта 2010 г. двумя террористками-смертницами дагестанского происхождения унесло жизни людей из нескольких стран: погибло 40 человек, ранено 88.</a:t>
            </a:r>
          </a:p>
        </p:txBody>
      </p:sp>
      <p:pic>
        <p:nvPicPr>
          <p:cNvPr id="12292" name="Picture 5" descr="picture--1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2780928"/>
            <a:ext cx="4719191" cy="3553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3" name="Picture 6" descr="В московском метро совершены теракты. ФОТО, ВИДЕО"/>
          <p:cNvPicPr>
            <a:picLocks noChangeAspect="1" noChangeArrowheads="1"/>
          </p:cNvPicPr>
          <p:nvPr/>
        </p:nvPicPr>
        <p:blipFill>
          <a:blip r:embed="rId3" r:link="rId4" cstate="print"/>
          <a:srcRect/>
          <a:stretch>
            <a:fillRect/>
          </a:stretch>
        </p:blipFill>
        <p:spPr bwMode="auto">
          <a:xfrm>
            <a:off x="5076056" y="2780928"/>
            <a:ext cx="3671764" cy="36717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476672"/>
            <a:ext cx="8229600" cy="5832688"/>
          </a:xfrm>
        </p:spPr>
        <p:txBody>
          <a:bodyPr/>
          <a:lstStyle/>
          <a:p>
            <a:pPr eaLnBrk="1" hangingPunct="1">
              <a:defRPr/>
            </a:pPr>
            <a:r>
              <a:rPr lang="ru-RU" dirty="0" smtClean="0"/>
              <a:t>Террористический акт в Домодедово Московского аэропорта в зале международных прилётов 24 января 2011 г. Погибло 37 человек, 117 – ранено. </a:t>
            </a:r>
          </a:p>
        </p:txBody>
      </p:sp>
      <p:pic>
        <p:nvPicPr>
          <p:cNvPr id="13316" name="Picture 4" descr="picture--1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5696" y="2276872"/>
            <a:ext cx="5617244" cy="42296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C000"/>
                </a:solidFill>
                <a:effectLst/>
                <a:latin typeface="+mn-lt"/>
              </a:rPr>
              <a:t>Теракта </a:t>
            </a:r>
            <a:r>
              <a:rPr lang="ru-RU" dirty="0" smtClean="0">
                <a:solidFill>
                  <a:srgbClr val="FFC000"/>
                </a:solidFill>
                <a:effectLst/>
                <a:latin typeface="+mn-lt"/>
              </a:rPr>
              <a:t>на борту </a:t>
            </a:r>
            <a:r>
              <a:rPr lang="ru-RU" dirty="0" smtClean="0">
                <a:solidFill>
                  <a:srgbClr val="FFC000"/>
                </a:solidFill>
                <a:effectLst/>
                <a:latin typeface="+mn-lt"/>
              </a:rPr>
              <a:t>А321 над </a:t>
            </a:r>
            <a:r>
              <a:rPr lang="ru-RU" dirty="0" err="1" smtClean="0">
                <a:solidFill>
                  <a:srgbClr val="FFC000"/>
                </a:solidFill>
                <a:effectLst/>
                <a:latin typeface="+mn-lt"/>
              </a:rPr>
              <a:t>Синайским</a:t>
            </a:r>
            <a:r>
              <a:rPr lang="ru-RU" dirty="0" smtClean="0">
                <a:solidFill>
                  <a:srgbClr val="FFC000"/>
                </a:solidFill>
                <a:effectLst/>
                <a:latin typeface="+mn-lt"/>
              </a:rPr>
              <a:t> полуостровом</a:t>
            </a:r>
            <a:endParaRPr lang="ru-RU" dirty="0">
              <a:solidFill>
                <a:srgbClr val="FFC000"/>
              </a:solidFill>
              <a:effectLst/>
              <a:latin typeface="+mn-lt"/>
            </a:endParaRPr>
          </a:p>
        </p:txBody>
      </p:sp>
      <p:pic>
        <p:nvPicPr>
          <p:cNvPr id="7" name="Содержимое 6" descr="9e05a4299a3ff3132800c1bdb7f632e8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971599" y="1556792"/>
            <a:ext cx="7020781" cy="4680520"/>
          </a:xfr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Text Box 1"/>
          <p:cNvSpPr txBox="1">
            <a:spLocks noChangeArrowheads="1"/>
          </p:cNvSpPr>
          <p:nvPr/>
        </p:nvSpPr>
        <p:spPr bwMode="auto">
          <a:xfrm>
            <a:off x="4067175" y="360363"/>
            <a:ext cx="4772025" cy="22764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 anchor="b"/>
          <a:lstStyle/>
          <a:p>
            <a:pPr algn="ctr">
              <a:buClr>
                <a:srgbClr val="CC0000"/>
              </a:buClr>
              <a:buFont typeface="Arial Black" pitchFamily="32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en-GB" sz="3200" dirty="0" err="1">
                <a:solidFill>
                  <a:srgbClr val="FFC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Терроризм</a:t>
            </a:r>
            <a:r>
              <a:rPr lang="en-GB" sz="3200" dirty="0">
                <a:solidFill>
                  <a:srgbClr val="FFC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en-GB" sz="3200" dirty="0" err="1">
                <a:solidFill>
                  <a:srgbClr val="FFC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это</a:t>
            </a:r>
            <a:r>
              <a:rPr lang="en-GB" sz="3200" dirty="0">
                <a:solidFill>
                  <a:srgbClr val="FFC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3200" dirty="0" err="1">
                <a:solidFill>
                  <a:srgbClr val="FFC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одна</a:t>
            </a:r>
            <a:r>
              <a:rPr lang="en-GB" sz="3200" dirty="0">
                <a:solidFill>
                  <a:srgbClr val="FFC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3200" dirty="0" err="1">
                <a:solidFill>
                  <a:srgbClr val="FFC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из</a:t>
            </a:r>
            <a:r>
              <a:rPr lang="en-GB" sz="3200" dirty="0">
                <a:solidFill>
                  <a:srgbClr val="FFC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3200" dirty="0" err="1">
                <a:solidFill>
                  <a:srgbClr val="FFC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форм</a:t>
            </a:r>
            <a:r>
              <a:rPr lang="en-GB" sz="3200" dirty="0">
                <a:solidFill>
                  <a:srgbClr val="FFC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3200" dirty="0" err="1">
                <a:solidFill>
                  <a:srgbClr val="FFC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организованного</a:t>
            </a:r>
            <a:r>
              <a:rPr lang="en-GB" sz="3200" dirty="0">
                <a:solidFill>
                  <a:srgbClr val="FFC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3200" dirty="0" err="1">
                <a:solidFill>
                  <a:srgbClr val="FFC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насилия</a:t>
            </a:r>
            <a:r>
              <a:rPr lang="en-GB" sz="3200" dirty="0">
                <a:solidFill>
                  <a:srgbClr val="FFC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GB" sz="2800" dirty="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en-GB" sz="2800" dirty="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endParaRPr lang="en-GB" sz="2800" dirty="0">
              <a:solidFill>
                <a:srgbClr val="CC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146" name="Text Box 2"/>
          <p:cNvSpPr txBox="1">
            <a:spLocks noChangeArrowheads="1"/>
          </p:cNvSpPr>
          <p:nvPr/>
        </p:nvSpPr>
        <p:spPr bwMode="auto">
          <a:xfrm>
            <a:off x="323528" y="2564904"/>
            <a:ext cx="5400848" cy="360072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tIns="0"/>
          <a:lstStyle/>
          <a:p>
            <a:pPr marL="25400" algn="just">
              <a:lnSpc>
                <a:spcPct val="150000"/>
              </a:lnSpc>
              <a:spcBef>
                <a:spcPts val="775"/>
              </a:spcBef>
              <a:buClr>
                <a:srgbClr val="99FF99"/>
              </a:buClr>
              <a:buSzPct val="80000"/>
              <a:buFont typeface="Wingdings" charset="2"/>
              <a:buNone/>
              <a:tabLst>
                <a:tab pos="25400" algn="l"/>
                <a:tab pos="939800" algn="l"/>
                <a:tab pos="1854200" algn="l"/>
                <a:tab pos="2768600" algn="l"/>
                <a:tab pos="3683000" algn="l"/>
                <a:tab pos="4597400" algn="l"/>
                <a:tab pos="5511800" algn="l"/>
                <a:tab pos="6426200" algn="l"/>
                <a:tab pos="7340600" algn="l"/>
                <a:tab pos="8255000" algn="l"/>
                <a:tab pos="9169400" algn="l"/>
                <a:tab pos="10083800" algn="l"/>
              </a:tabLst>
              <a:defRPr/>
            </a:pPr>
            <a:r>
              <a:rPr lang="en-GB" sz="2800" b="1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Терроризм</a:t>
            </a:r>
            <a:r>
              <a:rPr lang="en-GB" sz="28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800" b="1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глобален</a:t>
            </a:r>
            <a:r>
              <a:rPr lang="en-GB" sz="28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800" b="1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по</a:t>
            </a:r>
            <a:r>
              <a:rPr lang="en-GB" sz="28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800" b="1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масштабам</a:t>
            </a:r>
            <a:r>
              <a:rPr lang="en-GB" sz="28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, «</a:t>
            </a:r>
            <a:r>
              <a:rPr lang="en-GB" sz="2800" b="1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порочен</a:t>
            </a:r>
            <a:r>
              <a:rPr lang="en-GB" sz="28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» </a:t>
            </a:r>
            <a:r>
              <a:rPr lang="en-GB" sz="2800" b="1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по</a:t>
            </a:r>
            <a:r>
              <a:rPr lang="en-GB" sz="28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800" b="1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природе</a:t>
            </a:r>
            <a:r>
              <a:rPr lang="en-GB" sz="28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GB" sz="2800" b="1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безжалостен</a:t>
            </a:r>
            <a:r>
              <a:rPr lang="en-GB" sz="28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 к </a:t>
            </a:r>
            <a:r>
              <a:rPr lang="en-GB" sz="2800" b="1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врагам</a:t>
            </a:r>
            <a:r>
              <a:rPr lang="en-GB" sz="28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GB" sz="2800" b="1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стремиться</a:t>
            </a:r>
            <a:r>
              <a:rPr lang="en-GB" sz="28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800" b="1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контролировать</a:t>
            </a:r>
            <a:r>
              <a:rPr lang="en-GB" sz="28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800" b="1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все</a:t>
            </a:r>
            <a:r>
              <a:rPr lang="en-GB" sz="28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800" b="1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сферы</a:t>
            </a:r>
            <a:r>
              <a:rPr lang="en-GB" sz="28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800" b="1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жизни</a:t>
            </a:r>
            <a:r>
              <a:rPr lang="en-GB" sz="28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GB" sz="2800" b="1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мысли</a:t>
            </a:r>
            <a:r>
              <a:rPr lang="en-GB" sz="28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pic>
        <p:nvPicPr>
          <p:cNvPr id="5124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00750" y="2857500"/>
            <a:ext cx="2857500" cy="3810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5125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850" y="404813"/>
            <a:ext cx="3455988" cy="191293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95536" y="476672"/>
            <a:ext cx="8424936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Крушение лайнера </a:t>
            </a:r>
            <a:r>
              <a:rPr lang="ru-RU" sz="32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Airbus</a:t>
            </a:r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321 авиакомпании «</a:t>
            </a:r>
            <a:r>
              <a:rPr lang="ru-RU" sz="32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Когалымавиа</a:t>
            </a:r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» произошло 31 октября в северной части </a:t>
            </a:r>
            <a:r>
              <a:rPr lang="ru-RU" sz="32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Синайского</a:t>
            </a:r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полуострова. </a:t>
            </a:r>
            <a:endParaRPr lang="ru-RU" sz="3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3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 борту находилось </a:t>
            </a:r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224 человека, из которых 217 — пассажиры.  Никто из пассажиров и членов экипажа не выжил</a:t>
            </a:r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/>
            <a:endParaRPr lang="ru-RU" sz="3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17 ноября ФСБ сообщила, что причиной авиакатастрофы российского лайнера на </a:t>
            </a:r>
            <a:r>
              <a:rPr lang="ru-RU" sz="32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Синае</a:t>
            </a:r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стал теракт. </a:t>
            </a:r>
            <a:endParaRPr lang="ru-RU" sz="3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C000"/>
                </a:solidFill>
                <a:effectLst/>
                <a:latin typeface="Times New Roman" pitchFamily="18" charset="0"/>
                <a:cs typeface="Times New Roman" pitchFamily="18" charset="0"/>
              </a:rPr>
              <a:t>Теракты во Франции</a:t>
            </a:r>
            <a:br>
              <a:rPr lang="ru-RU" dirty="0" smtClean="0">
                <a:solidFill>
                  <a:srgbClr val="FFC0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FFC000"/>
                </a:solidFill>
                <a:effectLst/>
                <a:latin typeface="Times New Roman" pitchFamily="18" charset="0"/>
                <a:cs typeface="Times New Roman" pitchFamily="18" charset="0"/>
              </a:rPr>
              <a:t>13 ноября 2015 года</a:t>
            </a:r>
            <a:endParaRPr lang="ru-RU" dirty="0">
              <a:solidFill>
                <a:srgbClr val="FFC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4824576"/>
          </a:xfrm>
        </p:spPr>
        <p:txBody>
          <a:bodyPr>
            <a:normAutofit/>
          </a:bodyPr>
          <a:lstStyle/>
          <a:p>
            <a:pPr indent="411480">
              <a:buNone/>
            </a:pPr>
            <a:r>
              <a:rPr lang="ru-RU" i="1" dirty="0" smtClean="0">
                <a:solidFill>
                  <a:schemeClr val="tx1">
                    <a:lumMod val="95000"/>
                  </a:schemeClr>
                </a:solidFill>
              </a:rPr>
              <a:t>В ночь на 14 ноября почти одновременно в шести разных точках Парижа произошла серия терактов.</a:t>
            </a:r>
            <a:endParaRPr lang="ru-RU" dirty="0">
              <a:solidFill>
                <a:schemeClr val="tx1">
                  <a:lumMod val="95000"/>
                </a:schemeClr>
              </a:solidFill>
            </a:endParaRPr>
          </a:p>
        </p:txBody>
      </p:sp>
      <p:pic>
        <p:nvPicPr>
          <p:cNvPr id="6" name="Рисунок 5" descr="l-13599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907704" y="2996952"/>
            <a:ext cx="5680720" cy="3499729"/>
          </a:xfrm>
          <a:prstGeom prst="rect">
            <a:avLst/>
          </a:prstGeom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95536" y="404664"/>
            <a:ext cx="8352928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/>
            <a:r>
              <a:rPr lang="ru-RU" sz="2800" b="1" dirty="0" smtClean="0">
                <a:solidFill>
                  <a:schemeClr val="tx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Террористические акты в Париже и его пригороде</a:t>
            </a:r>
            <a:r>
              <a:rPr lang="ru-RU" sz="2800" dirty="0" smtClean="0">
                <a:solidFill>
                  <a:schemeClr val="tx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 произошли поздно вечером в пятницу 13 ноября 2015 года. </a:t>
            </a:r>
            <a:endParaRPr lang="ru-RU" sz="2800" dirty="0" smtClean="0">
              <a:solidFill>
                <a:schemeClr val="tx1">
                  <a:lumMod val="9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indent="457200" algn="just"/>
            <a:r>
              <a:rPr lang="ru-RU" sz="2800" dirty="0" smtClean="0">
                <a:solidFill>
                  <a:schemeClr val="tx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Почти </a:t>
            </a:r>
            <a:r>
              <a:rPr lang="ru-RU" sz="2800" dirty="0" smtClean="0">
                <a:solidFill>
                  <a:schemeClr val="tx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одновременно имели место несколько атак: взрывы возле стадиона «Стад де Франс» в </a:t>
            </a:r>
            <a:r>
              <a:rPr lang="ru-RU" sz="2800" dirty="0" err="1" smtClean="0">
                <a:solidFill>
                  <a:schemeClr val="tx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Сен-Дени</a:t>
            </a:r>
            <a:r>
              <a:rPr lang="ru-RU" sz="2800" dirty="0" smtClean="0">
                <a:solidFill>
                  <a:schemeClr val="tx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, расстрел посетителей нескольких ресторанов, а также бойня в концертном зале «</a:t>
            </a:r>
            <a:r>
              <a:rPr lang="ru-RU" sz="2800" dirty="0" err="1" smtClean="0">
                <a:solidFill>
                  <a:schemeClr val="tx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Батаклан</a:t>
            </a:r>
            <a:r>
              <a:rPr lang="ru-RU" sz="2800" dirty="0" smtClean="0">
                <a:solidFill>
                  <a:schemeClr val="tx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» (где около 100 человек были захвачены в заложники). </a:t>
            </a:r>
            <a:endParaRPr lang="ru-RU" sz="2800" dirty="0" smtClean="0">
              <a:solidFill>
                <a:schemeClr val="tx1">
                  <a:lumMod val="9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indent="457200" algn="just"/>
            <a:r>
              <a:rPr lang="ru-RU" sz="2800" dirty="0" smtClean="0">
                <a:solidFill>
                  <a:schemeClr val="tx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sz="2800" dirty="0" smtClean="0">
                <a:solidFill>
                  <a:schemeClr val="tx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20 ноября 2015 года известно о 130 </a:t>
            </a:r>
            <a:r>
              <a:rPr lang="ru-RU" sz="2800" dirty="0" smtClean="0">
                <a:solidFill>
                  <a:schemeClr val="tx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погибших</a:t>
            </a:r>
            <a:r>
              <a:rPr lang="ru-RU" sz="2800" dirty="0" smtClean="0">
                <a:solidFill>
                  <a:schemeClr val="tx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 и более чем 350 раненых, из них 99 — в критическом </a:t>
            </a:r>
            <a:r>
              <a:rPr lang="ru-RU" sz="2800" dirty="0" smtClean="0">
                <a:solidFill>
                  <a:schemeClr val="tx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состоянии. </a:t>
            </a:r>
          </a:p>
          <a:p>
            <a:pPr indent="457200" algn="just"/>
            <a:r>
              <a:rPr lang="ru-RU" sz="2800" dirty="0" smtClean="0">
                <a:solidFill>
                  <a:schemeClr val="tx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Жертвами </a:t>
            </a:r>
            <a:r>
              <a:rPr lang="ru-RU" sz="2800" dirty="0" smtClean="0">
                <a:solidFill>
                  <a:schemeClr val="tx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стали в основном молодые люди 20—30 </a:t>
            </a:r>
            <a:r>
              <a:rPr lang="ru-RU" sz="2800" dirty="0" smtClean="0">
                <a:solidFill>
                  <a:schemeClr val="tx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лет.</a:t>
            </a:r>
            <a:endParaRPr lang="ru-RU" sz="2800" dirty="0">
              <a:solidFill>
                <a:schemeClr val="tx1">
                  <a:lumMod val="9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C000"/>
                </a:solidFill>
              </a:rPr>
              <a:t>Система борьбы с терроризмом</a:t>
            </a:r>
            <a:endParaRPr lang="ru-RU" dirty="0">
              <a:solidFill>
                <a:srgbClr val="FFC000"/>
              </a:solidFill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417638"/>
          </a:xfrm>
        </p:spPr>
        <p:txBody>
          <a:bodyPr/>
          <a:lstStyle/>
          <a:p>
            <a:r>
              <a:rPr lang="ru-RU" dirty="0" smtClean="0">
                <a:solidFill>
                  <a:srgbClr val="FFC000"/>
                </a:solidFill>
                <a:effectLst/>
                <a:latin typeface="+mn-lt"/>
              </a:rPr>
              <a:t>Специальные операции</a:t>
            </a:r>
            <a:endParaRPr lang="ru-RU" dirty="0">
              <a:solidFill>
                <a:srgbClr val="FFC000"/>
              </a:solidFill>
              <a:effectLst/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492896"/>
            <a:ext cx="8229600" cy="3816464"/>
          </a:xfrm>
        </p:spPr>
        <p:txBody>
          <a:bodyPr/>
          <a:lstStyle/>
          <a:p>
            <a:pPr algn="just">
              <a:buNone/>
            </a:pPr>
            <a:r>
              <a:rPr lang="ru-RU" dirty="0" smtClean="0"/>
              <a:t>     </a:t>
            </a:r>
            <a:r>
              <a:rPr lang="ru-RU" dirty="0" smtClean="0">
                <a:solidFill>
                  <a:schemeClr val="tx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Специальные операции по поиску, поимке или ликвидации исполнителей и организаторов террористических актов представляют собой действия спецслужб, направленные на месть террористам за совершенные террористические акты.</a:t>
            </a:r>
            <a:endParaRPr lang="ru-RU" dirty="0">
              <a:solidFill>
                <a:schemeClr val="tx1">
                  <a:lumMod val="9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7650" name="Picture 2" descr="http://im0-tub-ru.yandex.net/i?id=306703079-69-72&amp;n=21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15616" y="1052736"/>
            <a:ext cx="2088232" cy="1428750"/>
          </a:xfrm>
          <a:prstGeom prst="rect">
            <a:avLst/>
          </a:prstGeom>
          <a:noFill/>
        </p:spPr>
      </p:pic>
      <p:pic>
        <p:nvPicPr>
          <p:cNvPr id="27652" name="Picture 4" descr="http://im4-tub-ru.yandex.net/i?id=116272902-22-72&amp;n=21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635896" y="1052736"/>
            <a:ext cx="2143125" cy="1428750"/>
          </a:xfrm>
          <a:prstGeom prst="rect">
            <a:avLst/>
          </a:prstGeom>
          <a:noFill/>
        </p:spPr>
      </p:pic>
      <p:pic>
        <p:nvPicPr>
          <p:cNvPr id="27654" name="Picture 6" descr="http://im3-tub-ru.yandex.net/i?id=575394039-51-72&amp;n=21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516216" y="1052736"/>
            <a:ext cx="2019300" cy="1428750"/>
          </a:xfrm>
          <a:prstGeom prst="rect">
            <a:avLst/>
          </a:prstGeom>
          <a:noFill/>
        </p:spPr>
      </p:pic>
      <p:pic>
        <p:nvPicPr>
          <p:cNvPr id="27656" name="Picture 8" descr="http://im4-tub-ru.yandex.net/i?id=296543928-44-72&amp;n=21">
            <a:hlinkClick r:id="rId8"/>
          </p:cNvPr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115616" y="5085184"/>
            <a:ext cx="2200275" cy="1572766"/>
          </a:xfrm>
          <a:prstGeom prst="rect">
            <a:avLst/>
          </a:prstGeom>
          <a:noFill/>
        </p:spPr>
      </p:pic>
      <p:pic>
        <p:nvPicPr>
          <p:cNvPr id="27658" name="Picture 10" descr="http://im0-tub-ru.yandex.net/i?id=339111105-18-72&amp;n=21">
            <a:hlinkClick r:id="rId10"/>
          </p:cNvPr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3707904" y="5085184"/>
            <a:ext cx="2121024" cy="1584176"/>
          </a:xfrm>
          <a:prstGeom prst="rect">
            <a:avLst/>
          </a:prstGeom>
          <a:noFill/>
        </p:spPr>
      </p:pic>
      <p:pic>
        <p:nvPicPr>
          <p:cNvPr id="27660" name="Picture 12" descr="http://im2-tub-ru.yandex.net/i?id=48004986-60-72&amp;n=21">
            <a:hlinkClick r:id="rId12"/>
          </p:cNvPr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6444208" y="5085184"/>
            <a:ext cx="2088232" cy="1584176"/>
          </a:xfrm>
          <a:prstGeom prst="rect">
            <a:avLst/>
          </a:prstGeom>
          <a:noFill/>
        </p:spPr>
      </p:pic>
    </p:spTree>
  </p:cSld>
  <p:clrMapOvr>
    <a:masterClrMapping/>
  </p:clrMapOvr>
  <p:transition>
    <p:cover dir="d"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60648"/>
            <a:ext cx="8229600" cy="1728192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C000"/>
                </a:solidFill>
                <a:effectLst/>
                <a:latin typeface="+mn-lt"/>
              </a:rPr>
              <a:t>Самый большой опыт в проведении подобных операций имеют </a:t>
            </a:r>
            <a:r>
              <a:rPr lang="ru-RU" dirty="0" smtClean="0">
                <a:solidFill>
                  <a:srgbClr val="FFC000"/>
                </a:solidFill>
                <a:effectLst/>
                <a:latin typeface="+mn-lt"/>
              </a:rPr>
              <a:t>Израиль, США</a:t>
            </a:r>
            <a:r>
              <a:rPr lang="ru-RU" dirty="0" smtClean="0">
                <a:solidFill>
                  <a:srgbClr val="FFC000"/>
                </a:solidFill>
                <a:effectLst/>
                <a:latin typeface="+mn-lt"/>
              </a:rPr>
              <a:t> и Россия.</a:t>
            </a:r>
            <a:endParaRPr lang="ru-RU" dirty="0">
              <a:solidFill>
                <a:srgbClr val="FFC000"/>
              </a:solidFill>
              <a:effectLst/>
              <a:latin typeface="+mn-lt"/>
            </a:endParaRPr>
          </a:p>
        </p:txBody>
      </p:sp>
      <p:pic>
        <p:nvPicPr>
          <p:cNvPr id="28674" name="Picture 2" descr="http://im8-tub-ru.yandex.net/i?id=235571147-26-72&amp;n=21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3568" y="1772816"/>
            <a:ext cx="8208912" cy="4032448"/>
          </a:xfrm>
          <a:prstGeom prst="rect">
            <a:avLst/>
          </a:prstGeom>
          <a:noFill/>
          <a:ln w="34925">
            <a:solidFill>
              <a:srgbClr val="FFFFFF"/>
            </a:solidFill>
          </a:ln>
          <a:effectLst>
            <a:outerShdw blurRad="317500" dir="2700000" algn="ctr">
              <a:srgbClr val="000000">
                <a:alpha val="43000"/>
              </a:srgbClr>
            </a:outerShdw>
          </a:effectLst>
          <a:scene3d>
            <a:camera prst="perspectiveFront" fov="2700000">
              <a:rot lat="19086000" lon="19067999" rev="3108000"/>
            </a:camera>
            <a:lightRig rig="threePt" dir="t">
              <a:rot lat="0" lon="0" rev="0"/>
            </a:lightRig>
          </a:scene3d>
          <a:sp3d extrusionH="38100" prstMaterial="clear">
            <a:bevelT w="260350" h="50800" prst="softRound"/>
            <a:bevelB prst="softRound"/>
          </a:sp3d>
        </p:spPr>
      </p:pic>
    </p:spTree>
  </p:cSld>
  <p:clrMapOvr>
    <a:masterClrMapping/>
  </p:clrMapOvr>
  <p:transition>
    <p:zoom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dirty="0" smtClean="0">
                <a:solidFill>
                  <a:srgbClr val="FFC000"/>
                </a:solidFill>
                <a:latin typeface="+mn-lt"/>
              </a:rPr>
              <a:t>Действия правоохранительных органов</a:t>
            </a:r>
            <a:endParaRPr lang="ru-RU" dirty="0">
              <a:solidFill>
                <a:srgbClr val="FFC000"/>
              </a:solidFill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556792"/>
            <a:ext cx="8507288" cy="5301208"/>
          </a:xfrm>
        </p:spPr>
        <p:txBody>
          <a:bodyPr>
            <a:normAutofit fontScale="92500" lnSpcReduction="10000"/>
          </a:bodyPr>
          <a:lstStyle/>
          <a:p>
            <a:pPr algn="just">
              <a:buNone/>
            </a:pPr>
            <a:r>
              <a:rPr lang="ru-RU" b="1" dirty="0" smtClean="0">
                <a:solidFill>
                  <a:schemeClr val="tx1">
                    <a:lumMod val="95000"/>
                  </a:schemeClr>
                </a:solidFill>
              </a:rPr>
              <a:t>     Действия правоохранительных органов государства  по выявлению террористических организаций и их руководителей являются  более законным и эффективным методом.</a:t>
            </a:r>
          </a:p>
          <a:p>
            <a:pPr algn="just">
              <a:buNone/>
            </a:pPr>
            <a:endParaRPr lang="ru-RU" b="1" dirty="0" smtClean="0">
              <a:solidFill>
                <a:schemeClr val="tx1">
                  <a:lumMod val="95000"/>
                </a:schemeClr>
              </a:solidFill>
            </a:endParaRPr>
          </a:p>
          <a:p>
            <a:pPr algn="just">
              <a:buNone/>
            </a:pPr>
            <a:endParaRPr lang="ru-RU" b="1" dirty="0" smtClean="0">
              <a:solidFill>
                <a:schemeClr val="tx1">
                  <a:lumMod val="95000"/>
                </a:schemeClr>
              </a:solidFill>
            </a:endParaRPr>
          </a:p>
          <a:p>
            <a:pPr algn="just">
              <a:buNone/>
            </a:pPr>
            <a:endParaRPr lang="ru-RU" b="1" dirty="0" smtClean="0">
              <a:solidFill>
                <a:schemeClr val="tx1">
                  <a:lumMod val="95000"/>
                </a:schemeClr>
              </a:solidFill>
            </a:endParaRPr>
          </a:p>
          <a:p>
            <a:pPr algn="just">
              <a:buNone/>
            </a:pPr>
            <a:endParaRPr lang="ru-RU" b="1" dirty="0" smtClean="0">
              <a:solidFill>
                <a:schemeClr val="tx1">
                  <a:lumMod val="95000"/>
                </a:schemeClr>
              </a:solidFill>
            </a:endParaRPr>
          </a:p>
          <a:p>
            <a:pPr algn="just">
              <a:buNone/>
            </a:pPr>
            <a:endParaRPr lang="ru-RU" b="1" dirty="0" smtClean="0">
              <a:solidFill>
                <a:schemeClr val="tx1">
                  <a:lumMod val="95000"/>
                </a:schemeClr>
              </a:solidFill>
            </a:endParaRPr>
          </a:p>
          <a:p>
            <a:pPr algn="just">
              <a:buNone/>
            </a:pPr>
            <a:r>
              <a:rPr lang="ru-RU" b="1" dirty="0" smtClean="0">
                <a:solidFill>
                  <a:schemeClr val="tx1">
                    <a:lumMod val="95000"/>
                  </a:schemeClr>
                </a:solidFill>
              </a:rPr>
              <a:t>     Борьба спецслужб становится успешной только тогда, когда террористы теряют поддержку среди населения.</a:t>
            </a:r>
          </a:p>
          <a:p>
            <a:pPr algn="just">
              <a:buNone/>
            </a:pPr>
            <a:endParaRPr lang="ru-RU" b="1" dirty="0" smtClean="0">
              <a:solidFill>
                <a:schemeClr val="tx1">
                  <a:lumMod val="95000"/>
                </a:schemeClr>
              </a:solidFill>
            </a:endParaRPr>
          </a:p>
          <a:p>
            <a:pPr algn="just">
              <a:buNone/>
            </a:pPr>
            <a:endParaRPr lang="ru-RU" b="1" dirty="0" smtClean="0">
              <a:solidFill>
                <a:schemeClr val="tx1">
                  <a:lumMod val="95000"/>
                </a:schemeClr>
              </a:solidFill>
            </a:endParaRPr>
          </a:p>
          <a:p>
            <a:pPr algn="just">
              <a:buNone/>
            </a:pPr>
            <a:endParaRPr lang="ru-RU" b="1" dirty="0" smtClean="0">
              <a:solidFill>
                <a:schemeClr val="tx1">
                  <a:lumMod val="95000"/>
                </a:schemeClr>
              </a:solidFill>
            </a:endParaRPr>
          </a:p>
          <a:p>
            <a:pPr algn="just">
              <a:buNone/>
            </a:pPr>
            <a:endParaRPr lang="ru-RU" b="1" dirty="0">
              <a:solidFill>
                <a:schemeClr val="tx1">
                  <a:lumMod val="95000"/>
                </a:schemeClr>
              </a:solidFill>
            </a:endParaRPr>
          </a:p>
        </p:txBody>
      </p:sp>
      <p:pic>
        <p:nvPicPr>
          <p:cNvPr id="29698" name="Picture 2" descr="http://im7-tub-ru.yandex.net/i?id=379595539-07-72&amp;n=21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87624" y="3284984"/>
            <a:ext cx="3384376" cy="1728192"/>
          </a:xfrm>
          <a:prstGeom prst="rect">
            <a:avLst/>
          </a:prstGeom>
          <a:noFill/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</p:pic>
      <p:pic>
        <p:nvPicPr>
          <p:cNvPr id="29700" name="Picture 4" descr="http://im2-tub-ru.yandex.net/i?id=83997735-10-72&amp;n=21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932040" y="3212976"/>
            <a:ext cx="3312368" cy="1728192"/>
          </a:xfrm>
          <a:prstGeom prst="rect">
            <a:avLst/>
          </a:prstGeom>
          <a:noFill/>
          <a:ln>
            <a:noFill/>
          </a:ln>
          <a:effectLst>
            <a:outerShdw blurRad="184150" dist="241300" dir="11520000" sx="110000" sy="110000" algn="ctr">
              <a:srgbClr val="000000">
                <a:alpha val="18000"/>
              </a:srgbClr>
            </a:outerShdw>
          </a:effectLst>
          <a:scene3d>
            <a:camera prst="perspectiveFront" fov="5100000">
              <a:rot lat="0" lon="2100000" rev="0"/>
            </a:camera>
            <a:lightRig rig="flood" dir="t">
              <a:rot lat="0" lon="0" rev="13800000"/>
            </a:lightRig>
          </a:scene3d>
          <a:sp3d extrusionH="107950" prstMaterial="plastic">
            <a:bevelT w="82550" h="63500" prst="divot"/>
            <a:bevelB/>
          </a:sp3d>
        </p:spPr>
      </p:pic>
    </p:spTree>
  </p:cSld>
  <p:clrMapOvr>
    <a:masterClrMapping/>
  </p:clrMapOvr>
  <p:transition>
    <p:split orient="vert"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dirty="0" smtClean="0">
                <a:solidFill>
                  <a:srgbClr val="FFC000"/>
                </a:solidFill>
                <a:effectLst/>
                <a:latin typeface="+mn-lt"/>
              </a:rPr>
              <a:t>Создание санитарных, или буферных зон </a:t>
            </a:r>
            <a:endParaRPr lang="ru-RU" dirty="0">
              <a:solidFill>
                <a:srgbClr val="FFC000"/>
              </a:solidFill>
              <a:effectLst/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>
                <a:solidFill>
                  <a:schemeClr val="tx1">
                    <a:lumMod val="95000"/>
                  </a:schemeClr>
                </a:solidFill>
              </a:rPr>
              <a:t>     </a:t>
            </a:r>
          </a:p>
          <a:p>
            <a:pPr>
              <a:buNone/>
            </a:pPr>
            <a:endParaRPr lang="ru-RU" b="1" dirty="0" smtClean="0">
              <a:solidFill>
                <a:schemeClr val="tx1">
                  <a:lumMod val="9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None/>
            </a:pPr>
            <a:endParaRPr lang="ru-RU" b="1" dirty="0" smtClean="0">
              <a:solidFill>
                <a:schemeClr val="tx1">
                  <a:lumMod val="9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None/>
            </a:pPr>
            <a:endParaRPr lang="ru-RU" b="1" dirty="0" smtClean="0">
              <a:solidFill>
                <a:schemeClr val="tx1">
                  <a:lumMod val="9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>
              <a:buNone/>
            </a:pPr>
            <a:r>
              <a:rPr lang="ru-RU" b="1" dirty="0" smtClean="0">
                <a:solidFill>
                  <a:schemeClr val="tx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В том случае, когда террористические организации действуют из-за рубежа либо имеют территориальную обособленность, появляется желание оградить себя от этих преступников стеной, или заграждениями. Такая тактика защиты называется созданием санитарных, или буферных зон.</a:t>
            </a:r>
            <a:endParaRPr lang="ru-RU" b="1" dirty="0">
              <a:solidFill>
                <a:schemeClr val="tx1">
                  <a:lumMod val="9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0722" name="Picture 2" descr="http://im3-tub-ru.yandex.net/i?id=75678020-29-72&amp;n=21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1600" y="1556792"/>
            <a:ext cx="3600400" cy="1872208"/>
          </a:xfrm>
          <a:prstGeom prst="rect">
            <a:avLst/>
          </a:prstGeom>
          <a:noFill/>
        </p:spPr>
      </p:pic>
      <p:pic>
        <p:nvPicPr>
          <p:cNvPr id="30724" name="Picture 4" descr="http://im5-tub-ru.yandex.net/i?id=62270734-21-72&amp;n=21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76056" y="1556792"/>
            <a:ext cx="3384376" cy="1872208"/>
          </a:xfrm>
          <a:prstGeom prst="rect">
            <a:avLst/>
          </a:prstGeom>
          <a:noFill/>
        </p:spPr>
      </p:pic>
    </p:spTree>
  </p:cSld>
  <p:clrMapOvr>
    <a:masterClrMapping/>
  </p:clrMapOvr>
  <p:transition>
    <p:split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C000"/>
                </a:solidFill>
                <a:effectLst/>
                <a:latin typeface="+mn-lt"/>
              </a:rPr>
              <a:t>Проведение переговоров</a:t>
            </a:r>
            <a:endParaRPr lang="ru-RU" dirty="0">
              <a:solidFill>
                <a:srgbClr val="FFC000"/>
              </a:solidFill>
              <a:effectLst/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b="1" dirty="0" smtClean="0">
                <a:solidFill>
                  <a:schemeClr val="tx1">
                    <a:lumMod val="95000"/>
                  </a:schemeClr>
                </a:solidFill>
              </a:rPr>
              <a:t>    Проведение переговоров с террористами возможно только в том случае, когда они понесут значительные физические и материальные потери, лишаться поддержки населения и не будут способны к масштабным действиям.</a:t>
            </a:r>
            <a:endParaRPr lang="ru-RU" b="1" dirty="0">
              <a:solidFill>
                <a:schemeClr val="tx1">
                  <a:lumMod val="95000"/>
                </a:schemeClr>
              </a:solidFill>
            </a:endParaRPr>
          </a:p>
        </p:txBody>
      </p:sp>
      <p:pic>
        <p:nvPicPr>
          <p:cNvPr id="32770" name="Picture 2" descr="http://im0-tub-ru.yandex.net/i?id=500200372-27-72&amp;n=21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92080" y="4365104"/>
            <a:ext cx="3407271" cy="1932806"/>
          </a:xfrm>
          <a:prstGeom prst="rect">
            <a:avLst/>
          </a:prstGeom>
          <a:noFill/>
        </p:spPr>
      </p:pic>
      <p:pic>
        <p:nvPicPr>
          <p:cNvPr id="32772" name="Picture 4" descr="http://im5-tub-ru.yandex.net/i?id=42848950-19-72&amp;n=21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259632" y="4365104"/>
            <a:ext cx="3600400" cy="1932806"/>
          </a:xfrm>
          <a:prstGeom prst="rect">
            <a:avLst/>
          </a:prstGeom>
          <a:noFill/>
        </p:spPr>
      </p:pic>
    </p:spTree>
  </p:cSld>
  <p:clrMapOvr>
    <a:masterClrMapping/>
  </p:clrMapOvr>
  <p:transition>
    <p:push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C000"/>
                </a:solidFill>
                <a:latin typeface="+mn-lt"/>
              </a:rPr>
              <a:t>Войсковые операции</a:t>
            </a:r>
            <a:endParaRPr lang="ru-RU" dirty="0">
              <a:solidFill>
                <a:srgbClr val="FFC000"/>
              </a:solidFill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>
              <a:solidFill>
                <a:schemeClr val="tx1">
                  <a:lumMod val="95000"/>
                </a:schemeClr>
              </a:solidFill>
            </a:endParaRPr>
          </a:p>
          <a:p>
            <a:endParaRPr lang="ru-RU" dirty="0" smtClean="0">
              <a:solidFill>
                <a:schemeClr val="tx1">
                  <a:lumMod val="95000"/>
                </a:schemeClr>
              </a:solidFill>
            </a:endParaRPr>
          </a:p>
          <a:p>
            <a:endParaRPr lang="ru-RU" dirty="0" smtClean="0">
              <a:solidFill>
                <a:schemeClr val="tx1">
                  <a:lumMod val="95000"/>
                </a:schemeClr>
              </a:solidFill>
            </a:endParaRPr>
          </a:p>
          <a:p>
            <a:endParaRPr lang="ru-RU" dirty="0" smtClean="0">
              <a:solidFill>
                <a:schemeClr val="tx1">
                  <a:lumMod val="95000"/>
                </a:schemeClr>
              </a:solidFill>
            </a:endParaRPr>
          </a:p>
          <a:p>
            <a:endParaRPr lang="ru-RU" dirty="0" smtClean="0">
              <a:solidFill>
                <a:schemeClr val="tx1">
                  <a:lumMod val="95000"/>
                </a:schemeClr>
              </a:solidFill>
            </a:endParaRPr>
          </a:p>
          <a:p>
            <a:pPr algn="just">
              <a:buNone/>
            </a:pPr>
            <a:r>
              <a:rPr lang="ru-RU" b="1" dirty="0" smtClean="0">
                <a:solidFill>
                  <a:schemeClr val="tx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Войсковые операции против государств или политических сил, поддерживающих террористов, являются сравнительно новой формой борьбы с терроризмом.</a:t>
            </a:r>
            <a:endParaRPr lang="ru-RU" b="1" dirty="0">
              <a:solidFill>
                <a:schemeClr val="tx1">
                  <a:lumMod val="9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1746" name="Picture 2" descr="http://im8-tub-ru.yandex.net/i?id=158705869-70-72&amp;n=21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1556792"/>
            <a:ext cx="4248472" cy="2088232"/>
          </a:xfrm>
          <a:prstGeom prst="rect">
            <a:avLst/>
          </a:prstGeom>
          <a:noFill/>
        </p:spPr>
      </p:pic>
      <p:pic>
        <p:nvPicPr>
          <p:cNvPr id="31748" name="Picture 4" descr="http://im5-tub-ru.yandex.net/i?id=83041797-21-72&amp;n=21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88024" y="1556792"/>
            <a:ext cx="3920083" cy="2088232"/>
          </a:xfrm>
          <a:prstGeom prst="rect">
            <a:avLst/>
          </a:prstGeom>
          <a:noFill/>
        </p:spPr>
      </p:pic>
      <p:pic>
        <p:nvPicPr>
          <p:cNvPr id="31750" name="Picture 6" descr="http://im0-tub-ru.yandex.net/i?id=124797991-16-72&amp;n=21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131840" y="1268760"/>
            <a:ext cx="3384376" cy="2808312"/>
          </a:xfrm>
          <a:prstGeom prst="rect">
            <a:avLst/>
          </a:prstGeom>
          <a:noFill/>
        </p:spPr>
      </p:pic>
    </p:spTree>
  </p:cSld>
  <p:clrMapOvr>
    <a:masterClrMapping/>
  </p:clrMapOvr>
  <p:transition>
    <p:push dir="d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Rectangle 1"/>
          <p:cNvSpPr>
            <a:spLocks noGrp="1" noChangeArrowheads="1"/>
          </p:cNvSpPr>
          <p:nvPr>
            <p:ph type="title"/>
          </p:nvPr>
        </p:nvSpPr>
        <p:spPr>
          <a:xfrm>
            <a:off x="395288" y="823913"/>
            <a:ext cx="8229600" cy="4481512"/>
          </a:xfrm>
        </p:spPr>
        <p:txBody>
          <a:bodyPr>
            <a:noAutofit/>
          </a:bodyPr>
          <a:lstStyle/>
          <a:p>
            <a:pPr eaLnBrk="1" hangingPunct="1">
              <a:buClr>
                <a:srgbClr val="CC0000"/>
              </a:buClr>
              <a:buFont typeface="Arial Black" pitchFamily="32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en-GB" sz="6000" dirty="0" err="1" smtClean="0">
                <a:solidFill>
                  <a:srgbClr val="FFC000"/>
                </a:solidFill>
                <a:effectLst/>
                <a:latin typeface="Times New Roman" pitchFamily="18" charset="0"/>
                <a:cs typeface="Times New Roman" pitchFamily="18" charset="0"/>
              </a:rPr>
              <a:t>Терроризм</a:t>
            </a:r>
            <a:r>
              <a:rPr lang="en-GB" sz="6000" dirty="0" smtClean="0">
                <a:solidFill>
                  <a:srgbClr val="CC000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6000" dirty="0" smtClean="0">
                <a:solidFill>
                  <a:srgbClr val="AFE1FF"/>
                </a:solidFill>
                <a:effectLst/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en-GB" sz="6000" dirty="0" err="1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это</a:t>
            </a:r>
            <a:r>
              <a:rPr lang="en-GB" sz="60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6000" dirty="0" err="1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использование</a:t>
            </a:r>
            <a:r>
              <a:rPr lang="en-GB" sz="60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6000" dirty="0" err="1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силы</a:t>
            </a:r>
            <a:r>
              <a:rPr lang="en-GB" sz="60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en-GB" sz="6000" dirty="0" err="1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политических</a:t>
            </a:r>
            <a:r>
              <a:rPr lang="en-GB" sz="60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6000" dirty="0" err="1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целях</a:t>
            </a:r>
            <a:r>
              <a:rPr lang="en-GB" sz="60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GB" sz="6000" dirty="0" err="1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специфическая</a:t>
            </a:r>
            <a:r>
              <a:rPr lang="en-GB" sz="60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6000" dirty="0" err="1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форма</a:t>
            </a:r>
            <a:r>
              <a:rPr lang="en-GB" sz="60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6000" dirty="0" err="1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политического</a:t>
            </a:r>
            <a:r>
              <a:rPr lang="en-GB" sz="60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6000" dirty="0" err="1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насилия</a:t>
            </a:r>
            <a:r>
              <a:rPr lang="en-GB" sz="60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.  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7" dur="500" fill="hold"/>
                                        <p:tgtEl>
                                          <p:spTgt spid="71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8" dur="500" fill="hold"/>
                                        <p:tgtEl>
                                          <p:spTgt spid="71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 additive="repl">
                                        <p:cTn id="9" dur="500"/>
                                        <p:tgtEl>
                                          <p:spTgt spid="7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130175"/>
            <a:ext cx="8229600" cy="1435100"/>
          </a:xfrm>
        </p:spPr>
        <p:txBody>
          <a:bodyPr/>
          <a:lstStyle/>
          <a:p>
            <a:pPr eaLnBrk="1" hangingPunct="1">
              <a:buClr>
                <a:srgbClr val="CC0000"/>
              </a:buCl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en-GB" b="0" dirty="0" err="1" smtClean="0">
                <a:solidFill>
                  <a:srgbClr val="FFC000"/>
                </a:solidFill>
                <a:effectLst/>
                <a:latin typeface="Times New Roman" pitchFamily="18" charset="0"/>
                <a:cs typeface="Times New Roman" pitchFamily="18" charset="0"/>
              </a:rPr>
              <a:t>Как</a:t>
            </a:r>
            <a:r>
              <a:rPr lang="en-GB" b="0" dirty="0" smtClean="0">
                <a:solidFill>
                  <a:srgbClr val="FFC00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b="0" dirty="0" err="1" smtClean="0">
                <a:solidFill>
                  <a:srgbClr val="FFC000"/>
                </a:solidFill>
                <a:effectLst/>
                <a:latin typeface="Times New Roman" pitchFamily="18" charset="0"/>
                <a:cs typeface="Times New Roman" pitchFamily="18" charset="0"/>
              </a:rPr>
              <a:t>не</a:t>
            </a:r>
            <a:r>
              <a:rPr lang="en-GB" b="0" dirty="0" smtClean="0">
                <a:solidFill>
                  <a:srgbClr val="FFC00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b="0" dirty="0" err="1" smtClean="0">
                <a:solidFill>
                  <a:srgbClr val="FFC000"/>
                </a:solidFill>
                <a:effectLst/>
                <a:latin typeface="Times New Roman" pitchFamily="18" charset="0"/>
                <a:cs typeface="Times New Roman" pitchFamily="18" charset="0"/>
              </a:rPr>
              <a:t>стать</a:t>
            </a:r>
            <a:r>
              <a:rPr lang="en-GB" b="0" dirty="0" smtClean="0">
                <a:solidFill>
                  <a:srgbClr val="FFC00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b="0" dirty="0" err="1" smtClean="0">
                <a:solidFill>
                  <a:srgbClr val="FFC000"/>
                </a:solidFill>
                <a:effectLst/>
                <a:latin typeface="Times New Roman" pitchFamily="18" charset="0"/>
                <a:cs typeface="Times New Roman" pitchFamily="18" charset="0"/>
              </a:rPr>
              <a:t>жертвой</a:t>
            </a:r>
            <a:r>
              <a:rPr lang="en-GB" b="0" dirty="0" smtClean="0">
                <a:solidFill>
                  <a:srgbClr val="FFC00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b="0" dirty="0" err="1" smtClean="0">
                <a:solidFill>
                  <a:srgbClr val="FFC000"/>
                </a:solidFill>
                <a:effectLst/>
                <a:latin typeface="Times New Roman" pitchFamily="18" charset="0"/>
                <a:cs typeface="Times New Roman" pitchFamily="18" charset="0"/>
              </a:rPr>
              <a:t>теракта</a:t>
            </a:r>
            <a:endParaRPr lang="en-GB" b="0" dirty="0" smtClean="0">
              <a:solidFill>
                <a:srgbClr val="FFC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554" name="Rectangle 2"/>
          <p:cNvSpPr>
            <a:spLocks noGrp="1" noChangeArrowheads="1"/>
          </p:cNvSpPr>
          <p:nvPr>
            <p:ph idx="1"/>
          </p:nvPr>
        </p:nvSpPr>
        <p:spPr>
          <a:xfrm>
            <a:off x="251520" y="1340769"/>
            <a:ext cx="8579743" cy="5112420"/>
          </a:xfrm>
        </p:spPr>
        <p:txBody>
          <a:bodyPr>
            <a:normAutofit fontScale="85000" lnSpcReduction="10000"/>
          </a:bodyPr>
          <a:lstStyle/>
          <a:p>
            <a:pPr marL="531813" indent="531813" eaLnBrk="1" hangingPunct="1">
              <a:lnSpc>
                <a:spcPct val="150000"/>
              </a:lnSpc>
              <a:spcBef>
                <a:spcPts val="700"/>
              </a:spcBef>
              <a:buFont typeface="Wingdings" charset="2"/>
              <a:buNone/>
              <a:tabLst>
                <a:tab pos="1101725" algn="l"/>
                <a:tab pos="2016125" algn="l"/>
                <a:tab pos="2930525" algn="l"/>
                <a:tab pos="3844925" algn="l"/>
                <a:tab pos="4759325" algn="l"/>
                <a:tab pos="5673725" algn="l"/>
                <a:tab pos="6588125" algn="l"/>
                <a:tab pos="7502525" algn="l"/>
                <a:tab pos="8416925" algn="l"/>
                <a:tab pos="9331325" algn="l"/>
                <a:tab pos="10245725" algn="l"/>
              </a:tabLst>
              <a:defRPr/>
            </a:pPr>
            <a:r>
              <a:rPr lang="en-GB" sz="20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          </a:t>
            </a:r>
            <a:r>
              <a:rPr lang="en-GB" sz="2800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Террористы</a:t>
            </a:r>
            <a:r>
              <a:rPr lang="en-GB" sz="28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800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выбирают</a:t>
            </a:r>
            <a:r>
              <a:rPr lang="en-GB" sz="28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800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для</a:t>
            </a:r>
            <a:r>
              <a:rPr lang="en-GB" sz="28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800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атак</a:t>
            </a:r>
            <a:r>
              <a:rPr lang="en-GB" sz="28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800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известные</a:t>
            </a:r>
            <a:r>
              <a:rPr lang="en-GB" sz="28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GB" sz="2800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заметные</a:t>
            </a:r>
            <a:r>
              <a:rPr lang="en-GB" sz="28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800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цели</a:t>
            </a:r>
            <a:r>
              <a:rPr lang="en-GB" sz="28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GB" sz="2800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например</a:t>
            </a:r>
            <a:r>
              <a:rPr lang="en-GB" sz="28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GB" sz="2800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крупные</a:t>
            </a:r>
            <a:r>
              <a:rPr lang="en-GB" sz="28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800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города</a:t>
            </a:r>
            <a:r>
              <a:rPr lang="en-GB" sz="28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GB" sz="2800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международные</a:t>
            </a:r>
            <a:r>
              <a:rPr lang="en-GB" sz="28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800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аэропорты</a:t>
            </a:r>
            <a:r>
              <a:rPr lang="en-GB" sz="28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GB" sz="2800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места</a:t>
            </a:r>
            <a:r>
              <a:rPr lang="en-GB" sz="28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800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проведения</a:t>
            </a:r>
            <a:r>
              <a:rPr lang="en-GB" sz="28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800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крупных</a:t>
            </a:r>
            <a:r>
              <a:rPr lang="en-GB" sz="28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800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международных</a:t>
            </a:r>
            <a:r>
              <a:rPr lang="en-GB" sz="28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800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мероприятий</a:t>
            </a:r>
            <a:r>
              <a:rPr lang="en-GB" sz="28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,  </a:t>
            </a:r>
            <a:r>
              <a:rPr lang="en-GB" sz="2800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международные</a:t>
            </a:r>
            <a:r>
              <a:rPr lang="en-GB" sz="28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800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курорты</a:t>
            </a:r>
            <a:r>
              <a:rPr lang="en-GB" sz="28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GB" sz="2800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т.д</a:t>
            </a:r>
            <a:r>
              <a:rPr lang="en-GB" sz="28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.</a:t>
            </a:r>
            <a:endParaRPr lang="ru-RU" sz="2800" dirty="0" smtClean="0"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531813" indent="531813" eaLnBrk="1" hangingPunct="1">
              <a:lnSpc>
                <a:spcPct val="150000"/>
              </a:lnSpc>
              <a:spcBef>
                <a:spcPts val="700"/>
              </a:spcBef>
              <a:buFont typeface="Wingdings" charset="2"/>
              <a:buNone/>
              <a:tabLst>
                <a:tab pos="1101725" algn="l"/>
                <a:tab pos="2016125" algn="l"/>
                <a:tab pos="2930525" algn="l"/>
                <a:tab pos="3844925" algn="l"/>
                <a:tab pos="4759325" algn="l"/>
                <a:tab pos="5673725" algn="l"/>
                <a:tab pos="6588125" algn="l"/>
                <a:tab pos="7502525" algn="l"/>
                <a:tab pos="8416925" algn="l"/>
                <a:tab pos="9331325" algn="l"/>
                <a:tab pos="10245725" algn="l"/>
              </a:tabLst>
              <a:defRPr/>
            </a:pPr>
            <a:r>
              <a:rPr lang="en-GB" sz="28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800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Обязательным</a:t>
            </a:r>
            <a:r>
              <a:rPr lang="en-GB" sz="28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GB" sz="2800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условием</a:t>
            </a:r>
            <a:r>
              <a:rPr lang="en-GB" sz="28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800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совершения</a:t>
            </a:r>
            <a:r>
              <a:rPr lang="en-GB" sz="28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800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атаки</a:t>
            </a:r>
            <a:r>
              <a:rPr lang="en-GB" sz="28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800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является</a:t>
            </a:r>
            <a:r>
              <a:rPr lang="en-GB" sz="28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800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возможность</a:t>
            </a:r>
            <a:r>
              <a:rPr lang="en-GB" sz="28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800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избежать</a:t>
            </a:r>
            <a:r>
              <a:rPr lang="en-GB" sz="28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800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пристального</a:t>
            </a:r>
            <a:r>
              <a:rPr lang="en-GB" sz="28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800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внимания</a:t>
            </a:r>
            <a:r>
              <a:rPr lang="en-GB" sz="28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800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правоохранительных</a:t>
            </a:r>
            <a:r>
              <a:rPr lang="en-GB" sz="28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800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структур</a:t>
            </a:r>
            <a:r>
              <a:rPr lang="en-GB" sz="28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en-GB" sz="2800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например</a:t>
            </a:r>
            <a:r>
              <a:rPr lang="en-GB" sz="28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GB" sz="2800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досмотра</a:t>
            </a:r>
            <a:r>
              <a:rPr lang="en-GB" sz="28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800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до</a:t>
            </a:r>
            <a:r>
              <a:rPr lang="en-GB" sz="28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GB" sz="2800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после</a:t>
            </a:r>
            <a:r>
              <a:rPr lang="en-GB" sz="28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800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совершения</a:t>
            </a:r>
            <a:r>
              <a:rPr lang="en-GB" sz="28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800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теракта</a:t>
            </a:r>
            <a:r>
              <a:rPr lang="en-GB" sz="28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GB" sz="2800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Будьте</a:t>
            </a:r>
            <a:r>
              <a:rPr lang="en-GB" sz="28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800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внимательны</a:t>
            </a:r>
            <a:r>
              <a:rPr lang="en-GB" sz="28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800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находясь</a:t>
            </a:r>
            <a:r>
              <a:rPr lang="en-GB" sz="28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en-GB" sz="2800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подобных</a:t>
            </a:r>
            <a:r>
              <a:rPr lang="en-GB" sz="28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800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местах</a:t>
            </a:r>
            <a:r>
              <a:rPr lang="en-GB" sz="28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. 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1"/>
          <p:cNvSpPr>
            <a:spLocks noGrp="1" noChangeArrowheads="1"/>
          </p:cNvSpPr>
          <p:nvPr>
            <p:ph idx="1"/>
          </p:nvPr>
        </p:nvSpPr>
        <p:spPr>
          <a:xfrm>
            <a:off x="457200" y="260350"/>
            <a:ext cx="8229600" cy="6408738"/>
          </a:xfrm>
        </p:spPr>
        <p:txBody>
          <a:bodyPr anchor="t" anchorCtr="0">
            <a:normAutofit/>
          </a:bodyPr>
          <a:lstStyle/>
          <a:p>
            <a:pPr marL="341313" indent="341313" algn="just" eaLnBrk="1" hangingPunct="1">
              <a:spcBef>
                <a:spcPts val="800"/>
              </a:spcBef>
              <a:buClr>
                <a:srgbClr val="99FF99"/>
              </a:buClr>
              <a:buSzPct val="80000"/>
              <a:buFont typeface="Wingdings" charset="2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lang="en-GB" sz="3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  </a:t>
            </a:r>
            <a:r>
              <a:rPr lang="en-GB" sz="3200" dirty="0" err="1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Возьмите</a:t>
            </a:r>
            <a:r>
              <a:rPr lang="en-GB" sz="3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3200" dirty="0" err="1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GB" sz="3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3200" dirty="0" err="1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правило</a:t>
            </a:r>
            <a:r>
              <a:rPr lang="en-GB" sz="3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3200" dirty="0" err="1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всегда</a:t>
            </a:r>
            <a:r>
              <a:rPr lang="en-GB" sz="3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3200" dirty="0" err="1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уточнять</a:t>
            </a:r>
            <a:r>
              <a:rPr lang="en-GB" sz="3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GB" sz="3200" dirty="0" err="1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где</a:t>
            </a:r>
            <a:r>
              <a:rPr lang="en-GB" sz="3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3200" dirty="0" err="1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находиться</a:t>
            </a:r>
            <a:r>
              <a:rPr lang="en-GB" sz="3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3200" dirty="0" err="1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резервные</a:t>
            </a:r>
            <a:r>
              <a:rPr lang="en-GB" sz="3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3200" dirty="0" err="1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выходы</a:t>
            </a:r>
            <a:r>
              <a:rPr lang="en-GB" sz="3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3200" dirty="0" err="1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из</a:t>
            </a:r>
            <a:r>
              <a:rPr lang="en-GB" sz="3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3200" dirty="0" err="1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помещений</a:t>
            </a:r>
            <a:r>
              <a:rPr lang="en-GB" sz="3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.</a:t>
            </a:r>
            <a:endParaRPr lang="ru-RU" sz="3200" dirty="0" smtClean="0">
              <a:solidFill>
                <a:srgbClr val="FFFF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341313" indent="341313" algn="just" eaLnBrk="1" hangingPunct="1">
              <a:spcBef>
                <a:spcPts val="800"/>
              </a:spcBef>
              <a:buClr>
                <a:srgbClr val="99FF99"/>
              </a:buClr>
              <a:buSzPct val="80000"/>
              <a:buFont typeface="Wingdings" charset="2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endParaRPr lang="ru-RU" sz="3200" dirty="0" smtClean="0">
              <a:solidFill>
                <a:srgbClr val="FFFF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341313" indent="341313" algn="just" eaLnBrk="1" hangingPunct="1">
              <a:spcBef>
                <a:spcPts val="800"/>
              </a:spcBef>
              <a:buClr>
                <a:srgbClr val="99FF99"/>
              </a:buClr>
              <a:buSzPct val="80000"/>
              <a:buFont typeface="Wingdings" charset="2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lang="en-GB" sz="3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3200" dirty="0" err="1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Заранее</a:t>
            </a:r>
            <a:r>
              <a:rPr lang="en-GB" sz="3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3200" dirty="0" err="1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подумайте</a:t>
            </a:r>
            <a:r>
              <a:rPr lang="en-GB" sz="3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GB" sz="3200" dirty="0" err="1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как</a:t>
            </a:r>
            <a:r>
              <a:rPr lang="en-GB" sz="3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3200" dirty="0" err="1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вы</a:t>
            </a:r>
            <a:r>
              <a:rPr lang="en-GB" sz="3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3200" dirty="0" err="1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будете</a:t>
            </a:r>
            <a:r>
              <a:rPr lang="en-GB" sz="3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3200" dirty="0" err="1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покидать</a:t>
            </a:r>
            <a:r>
              <a:rPr lang="en-GB" sz="3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3200" dirty="0" err="1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здание</a:t>
            </a:r>
            <a:r>
              <a:rPr lang="en-GB" sz="3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GB" sz="3200" dirty="0" err="1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если</a:t>
            </a:r>
            <a:r>
              <a:rPr lang="en-GB" sz="3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en-GB" sz="3200" dirty="0" err="1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нем</a:t>
            </a:r>
            <a:r>
              <a:rPr lang="en-GB" sz="3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3200" dirty="0" err="1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произойдёт</a:t>
            </a:r>
            <a:r>
              <a:rPr lang="en-GB" sz="3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ЧП. </a:t>
            </a:r>
            <a:endParaRPr lang="ru-RU" sz="3200" dirty="0" smtClean="0">
              <a:solidFill>
                <a:srgbClr val="FFFF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341313" indent="341313" algn="just" eaLnBrk="1" hangingPunct="1">
              <a:spcBef>
                <a:spcPts val="800"/>
              </a:spcBef>
              <a:buClr>
                <a:srgbClr val="99FF99"/>
              </a:buClr>
              <a:buSzPct val="80000"/>
              <a:buFont typeface="Wingdings" charset="2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endParaRPr lang="ru-RU" sz="3200" dirty="0" smtClean="0">
              <a:solidFill>
                <a:srgbClr val="FFFF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341313" indent="341313" algn="just" eaLnBrk="1" hangingPunct="1">
              <a:spcBef>
                <a:spcPts val="800"/>
              </a:spcBef>
              <a:buClr>
                <a:srgbClr val="99FF99"/>
              </a:buClr>
              <a:buSzPct val="80000"/>
              <a:buFont typeface="Wingdings" charset="2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lang="en-GB" sz="3200" dirty="0" err="1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Никогда</a:t>
            </a:r>
            <a:r>
              <a:rPr lang="en-GB" sz="3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3200" dirty="0" err="1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не</a:t>
            </a:r>
            <a:r>
              <a:rPr lang="en-GB" sz="3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3200" dirty="0" err="1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пытайтесь</a:t>
            </a:r>
            <a:r>
              <a:rPr lang="en-GB" sz="3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3200" dirty="0" err="1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выбраться</a:t>
            </a:r>
            <a:r>
              <a:rPr lang="en-GB" sz="3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3200" dirty="0" err="1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из</a:t>
            </a:r>
            <a:r>
              <a:rPr lang="en-GB" sz="3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3200" dirty="0" err="1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горящего</a:t>
            </a:r>
            <a:r>
              <a:rPr lang="en-GB" sz="3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3200" dirty="0" err="1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здания</a:t>
            </a:r>
            <a:r>
              <a:rPr lang="en-GB" sz="3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3200" dirty="0" err="1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GB" sz="3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3200" dirty="0" err="1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лифте</a:t>
            </a:r>
            <a:r>
              <a:rPr lang="en-GB" sz="3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. </a:t>
            </a:r>
            <a:endParaRPr lang="en-GB" sz="3200" dirty="0" err="1" smtClean="0">
              <a:solidFill>
                <a:srgbClr val="FFFF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8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7" dur="15000" fill="hold"/>
                                        <p:tgtEl>
                                          <p:spTgt spid="245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8" dur="15000" fill="hold"/>
                                        <p:tgtEl>
                                          <p:spTgt spid="245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8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1" dur="15000" fill="hold"/>
                                        <p:tgtEl>
                                          <p:spTgt spid="2457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2" dur="15000" fill="hold"/>
                                        <p:tgtEl>
                                          <p:spTgt spid="2457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8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5" dur="15000" fill="hold"/>
                                        <p:tgtEl>
                                          <p:spTgt spid="2457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6" dur="15000" fill="hold"/>
                                        <p:tgtEl>
                                          <p:spTgt spid="2457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1"/>
          <p:cNvSpPr>
            <a:spLocks noGrp="1" noChangeArrowheads="1"/>
          </p:cNvSpPr>
          <p:nvPr>
            <p:ph idx="1"/>
          </p:nvPr>
        </p:nvSpPr>
        <p:spPr>
          <a:xfrm>
            <a:off x="395288" y="260350"/>
            <a:ext cx="8424862" cy="6337300"/>
          </a:xfrm>
        </p:spPr>
        <p:txBody>
          <a:bodyPr anchor="t" anchorCtr="0"/>
          <a:lstStyle/>
          <a:p>
            <a:pPr marL="341313" indent="341313" algn="l" eaLnBrk="1" hangingPunct="1">
              <a:spcBef>
                <a:spcPts val="800"/>
              </a:spcBef>
              <a:buClr>
                <a:srgbClr val="99FF99"/>
              </a:buClr>
              <a:buSzPct val="80000"/>
              <a:buFont typeface="Wingdings" charset="2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lang="en-GB" sz="3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</a:t>
            </a:r>
            <a:endParaRPr lang="ru-RU" sz="3200" dirty="0" smtClean="0">
              <a:solidFill>
                <a:srgbClr val="FFFFFF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341313" indent="341313" algn="l" eaLnBrk="1" hangingPunct="1">
              <a:spcBef>
                <a:spcPts val="800"/>
              </a:spcBef>
              <a:buClr>
                <a:srgbClr val="99FF99"/>
              </a:buClr>
              <a:buSzPct val="80000"/>
              <a:buFont typeface="Wingdings" charset="2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lang="en-GB" sz="3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GB" sz="3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en-GB" sz="3200" dirty="0" err="1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залах</a:t>
            </a:r>
            <a:r>
              <a:rPr lang="en-GB" sz="3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3200" dirty="0" err="1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ожидания</a:t>
            </a:r>
            <a:r>
              <a:rPr lang="en-GB" sz="3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3200" dirty="0" err="1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аэропортов</a:t>
            </a:r>
            <a:r>
              <a:rPr lang="en-GB" sz="3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GB" sz="3200" dirty="0" err="1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вокзалов</a:t>
            </a:r>
            <a:r>
              <a:rPr lang="en-GB" sz="3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GB" sz="3200" dirty="0" err="1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т.д</a:t>
            </a:r>
            <a:r>
              <a:rPr lang="en-GB" sz="3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GB" sz="3200" dirty="0" err="1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старайтесь</a:t>
            </a:r>
            <a:r>
              <a:rPr lang="en-GB" sz="3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3200" dirty="0" err="1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располагаться</a:t>
            </a:r>
            <a:r>
              <a:rPr lang="en-GB" sz="3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3200" dirty="0" err="1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подальше</a:t>
            </a:r>
            <a:r>
              <a:rPr lang="en-GB" sz="3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3200" dirty="0" err="1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от</a:t>
            </a:r>
            <a:r>
              <a:rPr lang="en-GB" sz="3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3200" dirty="0" err="1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хрупких</a:t>
            </a:r>
            <a:r>
              <a:rPr lang="en-GB" sz="3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GB" sz="3200" dirty="0" err="1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тяжелых</a:t>
            </a:r>
            <a:r>
              <a:rPr lang="en-GB" sz="3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3200" dirty="0" err="1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конструкций</a:t>
            </a:r>
            <a:r>
              <a:rPr lang="en-GB" sz="3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. </a:t>
            </a:r>
            <a:endParaRPr lang="ru-RU" sz="3200" dirty="0" smtClean="0">
              <a:solidFill>
                <a:srgbClr val="FFFF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341313" indent="341313" algn="l" eaLnBrk="1" hangingPunct="1">
              <a:spcBef>
                <a:spcPts val="800"/>
              </a:spcBef>
              <a:buClr>
                <a:srgbClr val="99FF99"/>
              </a:buClr>
              <a:buSzPct val="80000"/>
              <a:buFont typeface="Wingdings" charset="2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endParaRPr lang="ru-RU" sz="3200" dirty="0" smtClean="0">
              <a:solidFill>
                <a:srgbClr val="FFFF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341313" indent="341313" algn="l" eaLnBrk="1" hangingPunct="1">
              <a:spcBef>
                <a:spcPts val="800"/>
              </a:spcBef>
              <a:buClr>
                <a:srgbClr val="99FF99"/>
              </a:buClr>
              <a:buSzPct val="80000"/>
              <a:buFont typeface="Wingdings" charset="2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lang="en-GB" sz="3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en-GB" sz="3200" dirty="0" err="1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случае</a:t>
            </a:r>
            <a:r>
              <a:rPr lang="en-GB" sz="3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3200" dirty="0" err="1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взрыва</a:t>
            </a:r>
            <a:r>
              <a:rPr lang="en-GB" sz="3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3200" dirty="0" err="1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они</a:t>
            </a:r>
            <a:r>
              <a:rPr lang="en-GB" sz="3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3200" dirty="0" err="1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могут</a:t>
            </a:r>
            <a:r>
              <a:rPr lang="en-GB" sz="3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3200" dirty="0" err="1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упасть</a:t>
            </a:r>
            <a:r>
              <a:rPr lang="en-GB" sz="3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3200" dirty="0" err="1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en-GB" sz="3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3200" dirty="0" err="1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разлететься</a:t>
            </a:r>
            <a:r>
              <a:rPr lang="en-GB" sz="3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3200" dirty="0" err="1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GB" sz="3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3200" dirty="0" err="1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мелкие</a:t>
            </a:r>
            <a:r>
              <a:rPr lang="en-GB" sz="3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3200" dirty="0" err="1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кусочки</a:t>
            </a:r>
            <a:r>
              <a:rPr lang="en-GB" sz="3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GB" sz="3200" dirty="0" err="1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которые</a:t>
            </a:r>
            <a:r>
              <a:rPr lang="en-GB" sz="3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3200" dirty="0" err="1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выступят</a:t>
            </a:r>
            <a:r>
              <a:rPr lang="en-GB" sz="3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en-GB" sz="3200" dirty="0" err="1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роли</a:t>
            </a:r>
            <a:r>
              <a:rPr lang="en-GB" sz="3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3200" dirty="0" err="1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осколков</a:t>
            </a:r>
            <a:r>
              <a:rPr lang="en-GB" sz="3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GB" sz="3200" dirty="0" err="1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как</a:t>
            </a:r>
            <a:r>
              <a:rPr lang="en-GB" sz="3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3200" dirty="0" err="1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правило</a:t>
            </a:r>
            <a:r>
              <a:rPr lang="en-GB" sz="3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GB" sz="3200" dirty="0" err="1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именно</a:t>
            </a:r>
            <a:r>
              <a:rPr lang="en-GB" sz="3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3200" dirty="0" err="1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они</a:t>
            </a:r>
            <a:r>
              <a:rPr lang="en-GB" sz="3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3200" dirty="0" err="1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могут</a:t>
            </a:r>
            <a:r>
              <a:rPr lang="en-GB" sz="3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3200" dirty="0" err="1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явиться</a:t>
            </a:r>
            <a:r>
              <a:rPr lang="en-GB" sz="3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3200" dirty="0" err="1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причиной</a:t>
            </a:r>
            <a:r>
              <a:rPr lang="en-GB" sz="3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3200" dirty="0" err="1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факторов</a:t>
            </a:r>
            <a:r>
              <a:rPr lang="en-GB" sz="3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3200" dirty="0" err="1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вторичного</a:t>
            </a:r>
            <a:r>
              <a:rPr lang="en-GB" sz="3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3200" dirty="0" err="1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поражения</a:t>
            </a:r>
            <a:r>
              <a:rPr lang="en-GB" sz="3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GB" sz="3200" dirty="0" err="1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большинства</a:t>
            </a:r>
            <a:r>
              <a:rPr lang="en-GB" sz="3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3200" dirty="0" err="1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ранений</a:t>
            </a:r>
            <a:r>
              <a:rPr lang="en-GB" sz="3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8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7" dur="15000" fill="hold"/>
                                        <p:tgtEl>
                                          <p:spTgt spid="256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8" dur="15000" fill="hold"/>
                                        <p:tgtEl>
                                          <p:spTgt spid="256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8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1" dur="15000" fill="hold"/>
                                        <p:tgtEl>
                                          <p:spTgt spid="2560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2" dur="15000" fill="hold"/>
                                        <p:tgtEl>
                                          <p:spTgt spid="2560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8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5" dur="15000" fill="hold"/>
                                        <p:tgtEl>
                                          <p:spTgt spid="2560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6" dur="15000" fill="hold"/>
                                        <p:tgtEl>
                                          <p:spTgt spid="2560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1"/>
          <p:cNvSpPr>
            <a:spLocks noGrp="1" noChangeArrowheads="1"/>
          </p:cNvSpPr>
          <p:nvPr>
            <p:ph idx="1"/>
          </p:nvPr>
        </p:nvSpPr>
        <p:spPr>
          <a:xfrm>
            <a:off x="250825" y="260350"/>
            <a:ext cx="8713788" cy="6264275"/>
          </a:xfrm>
        </p:spPr>
        <p:txBody>
          <a:bodyPr anchor="t" anchorCtr="0"/>
          <a:lstStyle/>
          <a:p>
            <a:pPr marL="341313" indent="-341313" algn="l" eaLnBrk="1" hangingPunct="1">
              <a:spcBef>
                <a:spcPts val="800"/>
              </a:spcBef>
              <a:buClr>
                <a:srgbClr val="99FF99"/>
              </a:buClr>
              <a:buSzPct val="80000"/>
              <a:buFont typeface="Wingdings" charset="2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lang="en-GB" sz="3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  </a:t>
            </a:r>
          </a:p>
          <a:p>
            <a:pPr marL="341313" indent="341313" algn="just" eaLnBrk="1" hangingPunct="1">
              <a:spcBef>
                <a:spcPts val="800"/>
              </a:spcBef>
              <a:buClr>
                <a:srgbClr val="99FF99"/>
              </a:buClr>
              <a:buSzPct val="80000"/>
              <a:buFont typeface="Wingdings" charset="2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lang="en-GB" sz="3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  </a:t>
            </a:r>
            <a:r>
              <a:rPr lang="en-GB" sz="3200" dirty="0" err="1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Будьте</a:t>
            </a:r>
            <a:r>
              <a:rPr lang="en-GB" sz="3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3200" dirty="0" err="1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особо</a:t>
            </a:r>
            <a:r>
              <a:rPr lang="en-GB" sz="3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3200" dirty="0" err="1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внимательны</a:t>
            </a:r>
            <a:r>
              <a:rPr lang="en-GB" sz="3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3200" dirty="0" err="1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во</a:t>
            </a:r>
            <a:r>
              <a:rPr lang="en-GB" sz="3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3200" dirty="0" err="1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время</a:t>
            </a:r>
            <a:r>
              <a:rPr lang="en-GB" sz="3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3200" dirty="0" err="1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путешествий</a:t>
            </a:r>
            <a:r>
              <a:rPr lang="en-GB" sz="3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. </a:t>
            </a:r>
            <a:endParaRPr lang="ru-RU" sz="3200" dirty="0" smtClean="0">
              <a:solidFill>
                <a:srgbClr val="FFFF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341313" indent="341313" algn="just" eaLnBrk="1" hangingPunct="1">
              <a:spcBef>
                <a:spcPts val="800"/>
              </a:spcBef>
              <a:buClr>
                <a:srgbClr val="99FF99"/>
              </a:buClr>
              <a:buSzPct val="80000"/>
              <a:buFont typeface="Wingdings" charset="2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lang="en-GB" sz="3200" dirty="0" err="1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Обращайте</a:t>
            </a:r>
            <a:r>
              <a:rPr lang="en-GB" sz="3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3200" dirty="0" err="1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внимание</a:t>
            </a:r>
            <a:r>
              <a:rPr lang="en-GB" sz="3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3200" dirty="0" err="1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GB" sz="3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3200" dirty="0" err="1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подозрительные</a:t>
            </a:r>
            <a:r>
              <a:rPr lang="en-GB" sz="3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3200" dirty="0" err="1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детали</a:t>
            </a:r>
            <a:r>
              <a:rPr lang="en-GB" sz="3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GB" sz="3200" dirty="0" err="1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мелочи</a:t>
            </a:r>
            <a:r>
              <a:rPr lang="en-GB" sz="3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en-GB" sz="3200" dirty="0" err="1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лучше</a:t>
            </a:r>
            <a:r>
              <a:rPr lang="en-GB" sz="3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3200" dirty="0" err="1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сообщить</a:t>
            </a:r>
            <a:r>
              <a:rPr lang="en-GB" sz="3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о </a:t>
            </a:r>
            <a:r>
              <a:rPr lang="en-GB" sz="3200" dirty="0" err="1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них</a:t>
            </a:r>
            <a:r>
              <a:rPr lang="en-GB" sz="3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3200" dirty="0" err="1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сотрудникам</a:t>
            </a:r>
            <a:r>
              <a:rPr lang="en-GB" sz="3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3200" dirty="0" err="1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правоохранительных</a:t>
            </a:r>
            <a:r>
              <a:rPr lang="en-GB" sz="3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3200" dirty="0" err="1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органов</a:t>
            </a:r>
            <a:r>
              <a:rPr lang="en-GB" sz="3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. </a:t>
            </a:r>
            <a:endParaRPr lang="ru-RU" sz="3200" dirty="0" smtClean="0">
              <a:solidFill>
                <a:srgbClr val="FFFF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341313" indent="341313" algn="just" eaLnBrk="1" hangingPunct="1">
              <a:spcBef>
                <a:spcPts val="800"/>
              </a:spcBef>
              <a:buClr>
                <a:srgbClr val="99FF99"/>
              </a:buClr>
              <a:buSzPct val="80000"/>
              <a:buFont typeface="Wingdings" charset="2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lang="en-GB" sz="3200" dirty="0" err="1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Никогда</a:t>
            </a:r>
            <a:r>
              <a:rPr lang="en-GB" sz="3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3200" dirty="0" err="1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не</a:t>
            </a:r>
            <a:r>
              <a:rPr lang="en-GB" sz="3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3200" dirty="0" err="1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принимайте</a:t>
            </a:r>
            <a:r>
              <a:rPr lang="en-GB" sz="3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3200" dirty="0" err="1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пакеты</a:t>
            </a:r>
            <a:r>
              <a:rPr lang="en-GB" sz="3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GB" sz="3200" dirty="0" err="1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вещи</a:t>
            </a:r>
            <a:r>
              <a:rPr lang="en-GB" sz="3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GB" sz="3200" dirty="0" err="1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посылки</a:t>
            </a:r>
            <a:r>
              <a:rPr lang="en-GB" sz="3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3200" dirty="0" err="1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для</a:t>
            </a:r>
            <a:r>
              <a:rPr lang="en-GB" sz="3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3200" dirty="0" err="1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передачи</a:t>
            </a:r>
            <a:r>
              <a:rPr lang="en-GB" sz="3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3200" dirty="0" err="1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от</a:t>
            </a:r>
            <a:r>
              <a:rPr lang="en-GB" sz="3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3200" dirty="0" err="1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незнакомцев</a:t>
            </a:r>
            <a:r>
              <a:rPr lang="en-GB" sz="3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GB" sz="3200" dirty="0" err="1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никогда</a:t>
            </a:r>
            <a:r>
              <a:rPr lang="en-GB" sz="3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3200" dirty="0" err="1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не</a:t>
            </a:r>
            <a:r>
              <a:rPr lang="en-GB" sz="3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3200" dirty="0" err="1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оставляйте</a:t>
            </a:r>
            <a:r>
              <a:rPr lang="en-GB" sz="3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3200" dirty="0" err="1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свой</a:t>
            </a:r>
            <a:r>
              <a:rPr lang="en-GB" sz="3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3200" dirty="0" err="1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багаж</a:t>
            </a:r>
            <a:r>
              <a:rPr lang="en-GB" sz="3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3200" dirty="0" err="1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без</a:t>
            </a:r>
            <a:r>
              <a:rPr lang="en-GB" sz="3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3200" dirty="0" err="1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присмотра</a:t>
            </a:r>
            <a:r>
              <a:rPr lang="en-GB" sz="3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8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7" dur="15000" fill="hold"/>
                                        <p:tgtEl>
                                          <p:spTgt spid="266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8" dur="15000" fill="hold"/>
                                        <p:tgtEl>
                                          <p:spTgt spid="266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8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1" dur="15000" fill="hold"/>
                                        <p:tgtEl>
                                          <p:spTgt spid="266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2" dur="15000" fill="hold"/>
                                        <p:tgtEl>
                                          <p:spTgt spid="266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8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5" dur="15000" fill="hold"/>
                                        <p:tgtEl>
                                          <p:spTgt spid="266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6" dur="15000" fill="hold"/>
                                        <p:tgtEl>
                                          <p:spTgt spid="266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8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9" dur="15000" fill="hold"/>
                                        <p:tgtEl>
                                          <p:spTgt spid="266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0" dur="15000" fill="hold"/>
                                        <p:tgtEl>
                                          <p:spTgt spid="266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192088"/>
            <a:ext cx="8229600" cy="1312862"/>
          </a:xfrm>
        </p:spPr>
        <p:txBody>
          <a:bodyPr/>
          <a:lstStyle/>
          <a:p>
            <a:pPr eaLnBrk="1" hangingPunct="1">
              <a:buClr>
                <a:srgbClr val="CC6600"/>
              </a:buCl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en-GB" sz="4000" dirty="0" err="1" smtClean="0">
                <a:solidFill>
                  <a:srgbClr val="FFC000"/>
                </a:solidFill>
                <a:effectLst/>
                <a:latin typeface="Times New Roman" pitchFamily="18" charset="0"/>
                <a:cs typeface="Times New Roman" pitchFamily="18" charset="0"/>
              </a:rPr>
              <a:t>Что</a:t>
            </a:r>
            <a:r>
              <a:rPr lang="en-GB" sz="4000" dirty="0" smtClean="0">
                <a:solidFill>
                  <a:srgbClr val="FFC00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4000" dirty="0" err="1" smtClean="0">
                <a:solidFill>
                  <a:srgbClr val="FFC000"/>
                </a:solidFill>
                <a:effectLst/>
                <a:latin typeface="Times New Roman" pitchFamily="18" charset="0"/>
                <a:cs typeface="Times New Roman" pitchFamily="18" charset="0"/>
              </a:rPr>
              <a:t>делать</a:t>
            </a:r>
            <a:r>
              <a:rPr lang="en-GB" sz="4000" dirty="0" smtClean="0">
                <a:solidFill>
                  <a:srgbClr val="FFC000"/>
                </a:solidFill>
                <a:effectLst/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GB" sz="4000" dirty="0" err="1" smtClean="0">
                <a:solidFill>
                  <a:srgbClr val="FFC000"/>
                </a:solidFill>
                <a:effectLst/>
                <a:latin typeface="Times New Roman" pitchFamily="18" charset="0"/>
                <a:cs typeface="Times New Roman" pitchFamily="18" charset="0"/>
              </a:rPr>
              <a:t>если</a:t>
            </a:r>
            <a:r>
              <a:rPr lang="en-GB" sz="4000" dirty="0" smtClean="0">
                <a:solidFill>
                  <a:srgbClr val="FFC00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4000" dirty="0" err="1" smtClean="0">
                <a:solidFill>
                  <a:srgbClr val="FFC000"/>
                </a:solidFill>
                <a:effectLst/>
                <a:latin typeface="Times New Roman" pitchFamily="18" charset="0"/>
                <a:cs typeface="Times New Roman" pitchFamily="18" charset="0"/>
              </a:rPr>
              <a:t>вы</a:t>
            </a:r>
            <a:r>
              <a:rPr lang="en-GB" sz="4000" dirty="0" smtClean="0">
                <a:solidFill>
                  <a:srgbClr val="FFC00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4000" dirty="0" err="1" smtClean="0">
                <a:solidFill>
                  <a:srgbClr val="FFC000"/>
                </a:solidFill>
                <a:effectLst/>
                <a:latin typeface="Times New Roman" pitchFamily="18" charset="0"/>
                <a:cs typeface="Times New Roman" pitchFamily="18" charset="0"/>
              </a:rPr>
              <a:t>оказались</a:t>
            </a:r>
            <a:r>
              <a:rPr lang="en-GB" sz="4000" dirty="0" smtClean="0">
                <a:solidFill>
                  <a:srgbClr val="FFC000"/>
                </a:solidFill>
                <a:effectLst/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en-GB" sz="4000" dirty="0" err="1" smtClean="0">
                <a:solidFill>
                  <a:srgbClr val="FFC000"/>
                </a:solidFill>
                <a:effectLst/>
                <a:latin typeface="Times New Roman" pitchFamily="18" charset="0"/>
                <a:cs typeface="Times New Roman" pitchFamily="18" charset="0"/>
              </a:rPr>
              <a:t>заложниках</a:t>
            </a:r>
            <a:r>
              <a:rPr lang="en-GB" sz="4000" dirty="0" smtClean="0">
                <a:solidFill>
                  <a:srgbClr val="FFC000"/>
                </a:solidFill>
                <a:effectLst/>
                <a:latin typeface="Times New Roman" pitchFamily="18" charset="0"/>
                <a:cs typeface="Times New Roman" pitchFamily="18" charset="0"/>
              </a:rPr>
              <a:t>?</a:t>
            </a:r>
          </a:p>
        </p:txBody>
      </p:sp>
      <p:sp>
        <p:nvSpPr>
          <p:cNvPr id="28674" name="Rectangle 2"/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8229600" cy="5068888"/>
          </a:xfrm>
        </p:spPr>
        <p:txBody>
          <a:bodyPr/>
          <a:lstStyle/>
          <a:p>
            <a:pPr marL="608013" indent="-608013" eaLnBrk="1" hangingPunct="1">
              <a:lnSpc>
                <a:spcPct val="80000"/>
              </a:lnSpc>
              <a:spcBef>
                <a:spcPts val="700"/>
              </a:spcBef>
              <a:buFont typeface="Arial" charset="0"/>
              <a:buNone/>
              <a:tabLst>
                <a:tab pos="1177925" algn="l"/>
                <a:tab pos="2092325" algn="l"/>
                <a:tab pos="3006725" algn="l"/>
                <a:tab pos="3921125" algn="l"/>
                <a:tab pos="4835525" algn="l"/>
                <a:tab pos="5749925" algn="l"/>
                <a:tab pos="6664325" algn="l"/>
                <a:tab pos="7578725" algn="l"/>
                <a:tab pos="8493125" algn="l"/>
                <a:tab pos="9407525" algn="l"/>
                <a:tab pos="10321925" algn="l"/>
              </a:tabLst>
              <a:defRPr/>
            </a:pPr>
            <a:r>
              <a:rPr lang="en-GB" sz="2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1.  </a:t>
            </a:r>
            <a:r>
              <a:rPr lang="en-GB" sz="2800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Не</a:t>
            </a:r>
            <a:r>
              <a:rPr lang="en-GB" sz="28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en-GB" sz="2800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выделяйтесь</a:t>
            </a:r>
            <a:r>
              <a:rPr lang="en-GB" sz="28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и </a:t>
            </a:r>
            <a:r>
              <a:rPr lang="en-GB" sz="2800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не</a:t>
            </a:r>
            <a:r>
              <a:rPr lang="en-GB" sz="28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en-GB" sz="2800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сопротивляйтесь</a:t>
            </a:r>
            <a:r>
              <a:rPr lang="en-GB" sz="28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608013" indent="-608013" eaLnBrk="1" hangingPunct="1">
              <a:lnSpc>
                <a:spcPct val="80000"/>
              </a:lnSpc>
              <a:spcBef>
                <a:spcPts val="700"/>
              </a:spcBef>
              <a:buFont typeface="Wingdings" charset="2"/>
              <a:buNone/>
              <a:tabLst>
                <a:tab pos="1177925" algn="l"/>
                <a:tab pos="2092325" algn="l"/>
                <a:tab pos="3006725" algn="l"/>
                <a:tab pos="3921125" algn="l"/>
                <a:tab pos="4835525" algn="l"/>
                <a:tab pos="5749925" algn="l"/>
                <a:tab pos="6664325" algn="l"/>
                <a:tab pos="7578725" algn="l"/>
                <a:tab pos="8493125" algn="l"/>
                <a:tab pos="9407525" algn="l"/>
                <a:tab pos="10321925" algn="l"/>
              </a:tabLst>
              <a:defRPr/>
            </a:pPr>
            <a:r>
              <a:rPr lang="en-GB" sz="28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2.  </a:t>
            </a:r>
            <a:r>
              <a:rPr lang="en-GB" sz="2800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Не</a:t>
            </a:r>
            <a:r>
              <a:rPr lang="en-GB" sz="28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800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пытайтесь</a:t>
            </a:r>
            <a:r>
              <a:rPr lang="en-GB" sz="28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GB" sz="2800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бежать</a:t>
            </a:r>
            <a:r>
              <a:rPr lang="en-GB" sz="28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608013" indent="-608013" eaLnBrk="1" hangingPunct="1">
              <a:lnSpc>
                <a:spcPct val="80000"/>
              </a:lnSpc>
              <a:spcBef>
                <a:spcPts val="700"/>
              </a:spcBef>
              <a:buFont typeface="Wingdings" charset="2"/>
              <a:buNone/>
              <a:tabLst>
                <a:tab pos="1177925" algn="l"/>
                <a:tab pos="2092325" algn="l"/>
                <a:tab pos="3006725" algn="l"/>
                <a:tab pos="3921125" algn="l"/>
                <a:tab pos="4835525" algn="l"/>
                <a:tab pos="5749925" algn="l"/>
                <a:tab pos="6664325" algn="l"/>
                <a:tab pos="7578725" algn="l"/>
                <a:tab pos="8493125" algn="l"/>
                <a:tab pos="9407525" algn="l"/>
                <a:tab pos="10321925" algn="l"/>
              </a:tabLst>
              <a:defRPr/>
            </a:pPr>
            <a:r>
              <a:rPr lang="en-GB" sz="2800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Постарайтесь</a:t>
            </a:r>
            <a:r>
              <a:rPr lang="en-GB" sz="28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800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оценить</a:t>
            </a:r>
            <a:r>
              <a:rPr lang="en-GB" sz="28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800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обстановку</a:t>
            </a:r>
            <a:r>
              <a:rPr lang="en-GB" sz="28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и </a:t>
            </a:r>
            <a:r>
              <a:rPr lang="en-GB" sz="2800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избегайте</a:t>
            </a:r>
            <a:r>
              <a:rPr lang="en-GB" sz="28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800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необдуманных</a:t>
            </a:r>
            <a:r>
              <a:rPr lang="en-GB" sz="28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800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действий</a:t>
            </a:r>
            <a:r>
              <a:rPr lang="en-GB" sz="28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608013" indent="-608013" eaLnBrk="1" hangingPunct="1">
              <a:lnSpc>
                <a:spcPct val="80000"/>
              </a:lnSpc>
              <a:spcBef>
                <a:spcPts val="700"/>
              </a:spcBef>
              <a:buFont typeface="Wingdings" charset="2"/>
              <a:buNone/>
              <a:tabLst>
                <a:tab pos="1177925" algn="l"/>
                <a:tab pos="2092325" algn="l"/>
                <a:tab pos="3006725" algn="l"/>
                <a:tab pos="3921125" algn="l"/>
                <a:tab pos="4835525" algn="l"/>
                <a:tab pos="5749925" algn="l"/>
                <a:tab pos="6664325" algn="l"/>
                <a:tab pos="7578725" algn="l"/>
                <a:tab pos="8493125" algn="l"/>
                <a:tab pos="9407525" algn="l"/>
                <a:tab pos="10321925" algn="l"/>
              </a:tabLst>
              <a:defRPr/>
            </a:pPr>
            <a:r>
              <a:rPr lang="en-GB" sz="28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3.  </a:t>
            </a:r>
            <a:r>
              <a:rPr lang="en-GB" sz="2800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Не</a:t>
            </a:r>
            <a:r>
              <a:rPr lang="en-GB" sz="28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800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оказывайте</a:t>
            </a:r>
            <a:r>
              <a:rPr lang="en-GB" sz="28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GB" sz="2800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сопротивление</a:t>
            </a:r>
            <a:r>
              <a:rPr lang="en-GB" sz="28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marL="608013" indent="-608013" eaLnBrk="1" hangingPunct="1">
              <a:lnSpc>
                <a:spcPct val="80000"/>
              </a:lnSpc>
              <a:spcBef>
                <a:spcPts val="700"/>
              </a:spcBef>
              <a:buFont typeface="Wingdings" charset="2"/>
              <a:buNone/>
              <a:tabLst>
                <a:tab pos="1177925" algn="l"/>
                <a:tab pos="2092325" algn="l"/>
                <a:tab pos="3006725" algn="l"/>
                <a:tab pos="3921125" algn="l"/>
                <a:tab pos="4835525" algn="l"/>
                <a:tab pos="5749925" algn="l"/>
                <a:tab pos="6664325" algn="l"/>
                <a:tab pos="7578725" algn="l"/>
                <a:tab pos="8493125" algn="l"/>
                <a:tab pos="9407525" algn="l"/>
                <a:tab pos="10321925" algn="l"/>
              </a:tabLst>
              <a:defRPr/>
            </a:pPr>
            <a:r>
              <a:rPr lang="en-GB" sz="28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4.  </a:t>
            </a:r>
            <a:r>
              <a:rPr lang="en-GB" sz="2800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Как</a:t>
            </a:r>
            <a:r>
              <a:rPr lang="en-GB" sz="28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800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можно</a:t>
            </a:r>
            <a:r>
              <a:rPr lang="en-GB" sz="28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800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быстрее</a:t>
            </a:r>
            <a:r>
              <a:rPr lang="en-GB" sz="28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800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постарайтесь</a:t>
            </a:r>
            <a:r>
              <a:rPr lang="en-GB" sz="28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800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взять</a:t>
            </a:r>
            <a:r>
              <a:rPr lang="en-GB" sz="28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800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себя</a:t>
            </a:r>
            <a:r>
              <a:rPr lang="en-GB" sz="28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en-GB" sz="2800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руки</a:t>
            </a:r>
            <a:r>
              <a:rPr lang="en-GB" sz="28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GB" sz="2800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всеми</a:t>
            </a:r>
            <a:r>
              <a:rPr lang="en-GB" sz="28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800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силами</a:t>
            </a:r>
            <a:r>
              <a:rPr lang="en-GB" sz="28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800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подавить</a:t>
            </a:r>
            <a:r>
              <a:rPr lang="en-GB" sz="28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en-GB" sz="2800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себе</a:t>
            </a:r>
            <a:r>
              <a:rPr lang="en-GB" sz="28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800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панику</a:t>
            </a:r>
            <a:r>
              <a:rPr lang="en-GB" sz="28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и, </a:t>
            </a:r>
            <a:r>
              <a:rPr lang="en-GB" sz="2800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GB" sz="28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800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сколько</a:t>
            </a:r>
            <a:r>
              <a:rPr lang="en-GB" sz="28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800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это</a:t>
            </a:r>
            <a:r>
              <a:rPr lang="en-GB" sz="28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800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возможно</a:t>
            </a:r>
            <a:r>
              <a:rPr lang="en-GB" sz="28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800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успокоиться</a:t>
            </a:r>
            <a:r>
              <a:rPr lang="en-GB" sz="28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608013" indent="-608013" eaLnBrk="1" hangingPunct="1">
              <a:lnSpc>
                <a:spcPct val="80000"/>
              </a:lnSpc>
              <a:spcBef>
                <a:spcPts val="700"/>
              </a:spcBef>
              <a:buFont typeface="Arial" charset="0"/>
              <a:buNone/>
              <a:tabLst>
                <a:tab pos="1177925" algn="l"/>
                <a:tab pos="2092325" algn="l"/>
                <a:tab pos="3006725" algn="l"/>
                <a:tab pos="3921125" algn="l"/>
                <a:tab pos="4835525" algn="l"/>
                <a:tab pos="5749925" algn="l"/>
                <a:tab pos="6664325" algn="l"/>
                <a:tab pos="7578725" algn="l"/>
                <a:tab pos="8493125" algn="l"/>
                <a:tab pos="9407525" algn="l"/>
                <a:tab pos="10321925" algn="l"/>
              </a:tabLst>
              <a:defRPr/>
            </a:pPr>
            <a:r>
              <a:rPr lang="en-GB" sz="28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5.  </a:t>
            </a:r>
            <a:r>
              <a:rPr lang="en-GB" sz="2800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Подготовиться</a:t>
            </a:r>
            <a:r>
              <a:rPr lang="en-GB" sz="28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к </a:t>
            </a:r>
            <a:r>
              <a:rPr lang="en-GB" sz="2800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моральным</a:t>
            </a:r>
            <a:r>
              <a:rPr lang="en-GB" sz="28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GB" sz="2800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физическим</a:t>
            </a:r>
            <a:r>
              <a:rPr lang="en-GB" sz="28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GB" sz="2800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эмоциональным</a:t>
            </a:r>
            <a:r>
              <a:rPr lang="en-GB" sz="28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800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испытаниям</a:t>
            </a:r>
            <a:r>
              <a:rPr lang="en-GB" sz="28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608013" indent="-608013" eaLnBrk="1" hangingPunct="1">
              <a:lnSpc>
                <a:spcPct val="80000"/>
              </a:lnSpc>
              <a:spcBef>
                <a:spcPts val="700"/>
              </a:spcBef>
              <a:buFont typeface="Arial" charset="0"/>
              <a:buNone/>
              <a:tabLst>
                <a:tab pos="1177925" algn="l"/>
                <a:tab pos="2092325" algn="l"/>
                <a:tab pos="3006725" algn="l"/>
                <a:tab pos="3921125" algn="l"/>
                <a:tab pos="4835525" algn="l"/>
                <a:tab pos="5749925" algn="l"/>
                <a:tab pos="6664325" algn="l"/>
                <a:tab pos="7578725" algn="l"/>
                <a:tab pos="8493125" algn="l"/>
                <a:tab pos="9407525" algn="l"/>
                <a:tab pos="10321925" algn="l"/>
              </a:tabLst>
              <a:defRPr/>
            </a:pPr>
            <a:r>
              <a:rPr lang="en-GB" sz="28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6.  </a:t>
            </a:r>
            <a:r>
              <a:rPr lang="en-GB" sz="2800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Говорить</a:t>
            </a:r>
            <a:r>
              <a:rPr lang="en-GB" sz="28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800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спокойным</a:t>
            </a:r>
            <a:r>
              <a:rPr lang="en-GB" sz="28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800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ровным</a:t>
            </a:r>
            <a:r>
              <a:rPr lang="en-GB" sz="28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800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голосом</a:t>
            </a:r>
            <a:endParaRPr lang="en-GB" sz="2800" dirty="0" smtClean="0"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7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 additive="repl"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12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 additive="repl"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17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 additive="repl"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22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 additive="repl"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27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 additive="repl"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32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 additive="repl"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37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 additive="repl"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42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1"/>
          <p:cNvSpPr>
            <a:spLocks noGrp="1" noChangeArrowheads="1"/>
          </p:cNvSpPr>
          <p:nvPr>
            <p:ph idx="1"/>
          </p:nvPr>
        </p:nvSpPr>
        <p:spPr>
          <a:xfrm>
            <a:off x="250825" y="260350"/>
            <a:ext cx="8642350" cy="6264275"/>
          </a:xfrm>
        </p:spPr>
        <p:txBody>
          <a:bodyPr anchor="t" anchorCtr="0"/>
          <a:lstStyle/>
          <a:p>
            <a:pPr marL="608013" indent="-608013" algn="l" eaLnBrk="1" hangingPunct="1">
              <a:spcBef>
                <a:spcPts val="800"/>
              </a:spcBef>
              <a:buClr>
                <a:srgbClr val="99FF99"/>
              </a:buClr>
              <a:buSzPct val="80000"/>
              <a:buFont typeface="Wingdings" charset="2"/>
              <a:buNone/>
              <a:tabLst>
                <a:tab pos="1177925" algn="l"/>
                <a:tab pos="2092325" algn="l"/>
                <a:tab pos="3006725" algn="l"/>
                <a:tab pos="3921125" algn="l"/>
                <a:tab pos="4835525" algn="l"/>
                <a:tab pos="5749925" algn="l"/>
                <a:tab pos="6664325" algn="l"/>
                <a:tab pos="7578725" algn="l"/>
                <a:tab pos="8493125" algn="l"/>
                <a:tab pos="9407525" algn="l"/>
                <a:tab pos="10321925" algn="l"/>
              </a:tabLst>
              <a:defRPr/>
            </a:pPr>
            <a:r>
              <a:rPr lang="en-GB" sz="3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7.   </a:t>
            </a:r>
            <a:r>
              <a:rPr lang="en-GB" sz="3200" dirty="0" err="1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Ни</a:t>
            </a:r>
            <a:r>
              <a:rPr lang="en-GB" sz="3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en-GB" sz="3200" dirty="0" err="1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коем</a:t>
            </a:r>
            <a:r>
              <a:rPr lang="en-GB" sz="3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3200" dirty="0" err="1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случае</a:t>
            </a:r>
            <a:r>
              <a:rPr lang="en-GB" sz="3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3200" dirty="0" err="1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не</a:t>
            </a:r>
            <a:r>
              <a:rPr lang="en-GB" sz="3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3200" dirty="0" err="1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допускать</a:t>
            </a:r>
            <a:r>
              <a:rPr lang="en-GB" sz="3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3200" dirty="0" err="1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действий</a:t>
            </a:r>
            <a:r>
              <a:rPr lang="en-GB" sz="3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GB" sz="3200" dirty="0" err="1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которые</a:t>
            </a:r>
            <a:r>
              <a:rPr lang="en-GB" sz="3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3200" dirty="0" err="1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могут</a:t>
            </a:r>
            <a:r>
              <a:rPr lang="en-GB" sz="3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3200" dirty="0" err="1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спровоцировать</a:t>
            </a:r>
            <a:r>
              <a:rPr lang="en-GB" sz="3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3200" dirty="0" err="1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нападающих</a:t>
            </a:r>
            <a:r>
              <a:rPr lang="en-GB" sz="3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к </a:t>
            </a:r>
            <a:r>
              <a:rPr lang="en-GB" sz="3200" dirty="0" err="1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применению</a:t>
            </a:r>
            <a:r>
              <a:rPr lang="en-GB" sz="3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3200" dirty="0" err="1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оружия</a:t>
            </a:r>
            <a:r>
              <a:rPr lang="en-GB" sz="3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GB" sz="3200" dirty="0" err="1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привести</a:t>
            </a:r>
            <a:r>
              <a:rPr lang="en-GB" sz="3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к </a:t>
            </a:r>
            <a:r>
              <a:rPr lang="en-GB" sz="3200" dirty="0" err="1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человеческим</a:t>
            </a:r>
            <a:r>
              <a:rPr lang="en-GB" sz="3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3200" dirty="0" err="1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жертвам</a:t>
            </a:r>
            <a:r>
              <a:rPr lang="en-GB" sz="3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608013" indent="-608013" algn="l" eaLnBrk="1" hangingPunct="1">
              <a:spcBef>
                <a:spcPts val="800"/>
              </a:spcBef>
              <a:buClr>
                <a:srgbClr val="99FF99"/>
              </a:buClr>
              <a:buSzPct val="80000"/>
              <a:buFont typeface="Wingdings" charset="2"/>
              <a:buNone/>
              <a:tabLst>
                <a:tab pos="1177925" algn="l"/>
                <a:tab pos="2092325" algn="l"/>
                <a:tab pos="3006725" algn="l"/>
                <a:tab pos="3921125" algn="l"/>
                <a:tab pos="4835525" algn="l"/>
                <a:tab pos="5749925" algn="l"/>
                <a:tab pos="6664325" algn="l"/>
                <a:tab pos="7578725" algn="l"/>
                <a:tab pos="8493125" algn="l"/>
                <a:tab pos="9407525" algn="l"/>
                <a:tab pos="10321925" algn="l"/>
              </a:tabLst>
              <a:defRPr/>
            </a:pPr>
            <a:r>
              <a:rPr lang="en-GB" sz="3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8.  </a:t>
            </a:r>
            <a:r>
              <a:rPr lang="en-GB" sz="3200" dirty="0" err="1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Переносить</a:t>
            </a:r>
            <a:r>
              <a:rPr lang="en-GB" sz="3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3200" dirty="0" err="1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лишения</a:t>
            </a:r>
            <a:r>
              <a:rPr lang="en-GB" sz="3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GB" sz="3200" dirty="0" err="1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оскорбления</a:t>
            </a:r>
            <a:r>
              <a:rPr lang="en-GB" sz="3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GB" sz="3200" dirty="0" err="1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унижения</a:t>
            </a:r>
            <a:r>
              <a:rPr lang="en-GB" sz="3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3200" dirty="0" err="1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без</a:t>
            </a:r>
            <a:r>
              <a:rPr lang="en-GB" sz="3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3200" dirty="0" err="1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вызова</a:t>
            </a:r>
            <a:r>
              <a:rPr lang="en-GB" sz="3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GB" sz="3200" dirty="0" err="1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возражений</a:t>
            </a:r>
            <a:r>
              <a:rPr lang="en-GB" sz="3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608013" indent="-608013" algn="l" eaLnBrk="1" hangingPunct="1">
              <a:spcBef>
                <a:spcPts val="800"/>
              </a:spcBef>
              <a:buClr>
                <a:srgbClr val="99FF99"/>
              </a:buClr>
              <a:buSzPct val="80000"/>
              <a:buFont typeface="Wingdings" charset="2"/>
              <a:buNone/>
              <a:tabLst>
                <a:tab pos="1177925" algn="l"/>
                <a:tab pos="2092325" algn="l"/>
                <a:tab pos="3006725" algn="l"/>
                <a:tab pos="3921125" algn="l"/>
                <a:tab pos="4835525" algn="l"/>
                <a:tab pos="5749925" algn="l"/>
                <a:tab pos="6664325" algn="l"/>
                <a:tab pos="7578725" algn="l"/>
                <a:tab pos="8493125" algn="l"/>
                <a:tab pos="9407525" algn="l"/>
                <a:tab pos="10321925" algn="l"/>
              </a:tabLst>
              <a:defRPr/>
            </a:pPr>
            <a:r>
              <a:rPr lang="en-GB" sz="3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9.  </a:t>
            </a:r>
            <a:r>
              <a:rPr lang="en-GB" sz="3200" dirty="0" err="1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Экономьте</a:t>
            </a:r>
            <a:r>
              <a:rPr lang="en-GB" sz="3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GB" sz="3200" dirty="0" err="1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поддерживайте</a:t>
            </a:r>
            <a:r>
              <a:rPr lang="en-GB" sz="3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3200" dirty="0" err="1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силы</a:t>
            </a:r>
            <a:r>
              <a:rPr lang="en-GB" sz="3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GB" sz="3200" dirty="0" err="1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чем</a:t>
            </a:r>
            <a:r>
              <a:rPr lang="en-GB" sz="3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3200" dirty="0" err="1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угодно</a:t>
            </a:r>
            <a:r>
              <a:rPr lang="en-GB" sz="3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3200" dirty="0" err="1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используйте</a:t>
            </a:r>
            <a:r>
              <a:rPr lang="en-GB" sz="3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3200" dirty="0" err="1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любую</a:t>
            </a:r>
            <a:r>
              <a:rPr lang="en-GB" sz="3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3200" dirty="0" err="1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возможность</a:t>
            </a:r>
            <a:r>
              <a:rPr lang="en-GB" sz="3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608013" indent="-608013" algn="l" eaLnBrk="1" hangingPunct="1">
              <a:spcBef>
                <a:spcPts val="800"/>
              </a:spcBef>
              <a:buClr>
                <a:srgbClr val="99FF99"/>
              </a:buClr>
              <a:buSzPct val="80000"/>
              <a:buFont typeface="Wingdings" charset="2"/>
              <a:buNone/>
              <a:tabLst>
                <a:tab pos="1177925" algn="l"/>
                <a:tab pos="2092325" algn="l"/>
                <a:tab pos="3006725" algn="l"/>
                <a:tab pos="3921125" algn="l"/>
                <a:tab pos="4835525" algn="l"/>
                <a:tab pos="5749925" algn="l"/>
                <a:tab pos="6664325" algn="l"/>
                <a:tab pos="7578725" algn="l"/>
                <a:tab pos="8493125" algn="l"/>
                <a:tab pos="9407525" algn="l"/>
                <a:tab pos="10321925" algn="l"/>
              </a:tabLst>
              <a:defRPr/>
            </a:pPr>
            <a:endParaRPr lang="en-GB" sz="3200" dirty="0" smtClean="0">
              <a:solidFill>
                <a:srgbClr val="FFFFFF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7" dur="2000"/>
                                        <p:tgtEl>
                                          <p:spTgt spid="296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12" dur="2000"/>
                                        <p:tgtEl>
                                          <p:spTgt spid="2969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17" dur="2000"/>
                                        <p:tgtEl>
                                          <p:spTgt spid="2969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1"/>
          <p:cNvSpPr>
            <a:spLocks noGrp="1" noChangeArrowheads="1"/>
          </p:cNvSpPr>
          <p:nvPr>
            <p:ph idx="1"/>
          </p:nvPr>
        </p:nvSpPr>
        <p:spPr>
          <a:xfrm>
            <a:off x="179388" y="260350"/>
            <a:ext cx="8785225" cy="6264275"/>
          </a:xfrm>
        </p:spPr>
        <p:txBody>
          <a:bodyPr anchor="t" anchorCtr="0"/>
          <a:lstStyle/>
          <a:p>
            <a:pPr marL="341313" indent="-341313" algn="l" eaLnBrk="1" hangingPunct="1">
              <a:spcBef>
                <a:spcPts val="800"/>
              </a:spcBef>
              <a:buClr>
                <a:srgbClr val="99FF99"/>
              </a:buClr>
              <a:buSzPct val="80000"/>
              <a:buFont typeface="Wingdings" charset="2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lang="en-GB" sz="3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10.</a:t>
            </a:r>
            <a:r>
              <a:rPr lang="en-GB" sz="3200" dirty="0" smtClean="0">
                <a:solidFill>
                  <a:srgbClr val="0068AE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3200" dirty="0" err="1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Максимально</a:t>
            </a:r>
            <a:r>
              <a:rPr lang="en-GB" sz="3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3200" dirty="0" err="1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выполняйте</a:t>
            </a:r>
            <a:r>
              <a:rPr lang="en-GB" sz="3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3200" dirty="0" err="1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требования</a:t>
            </a:r>
            <a:r>
              <a:rPr lang="en-GB" sz="3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3200" dirty="0" err="1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преступников</a:t>
            </a:r>
            <a:r>
              <a:rPr lang="en-GB" sz="3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GB" sz="3200" dirty="0" err="1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особенно</a:t>
            </a:r>
            <a:r>
              <a:rPr lang="en-GB" sz="3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en-GB" sz="3200" dirty="0" err="1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первое</a:t>
            </a:r>
            <a:r>
              <a:rPr lang="en-GB" sz="3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3200" dirty="0" err="1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время</a:t>
            </a:r>
            <a:r>
              <a:rPr lang="en-GB" sz="3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341313" indent="-341313" algn="l" eaLnBrk="1" hangingPunct="1">
              <a:spcBef>
                <a:spcPts val="800"/>
              </a:spcBef>
              <a:buClr>
                <a:srgbClr val="99FF99"/>
              </a:buClr>
              <a:buSzPct val="80000"/>
              <a:buFont typeface="Wingdings" charset="2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lang="en-GB" sz="3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11. </a:t>
            </a:r>
            <a:r>
              <a:rPr lang="en-GB" sz="3200" dirty="0" err="1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Не</a:t>
            </a:r>
            <a:r>
              <a:rPr lang="en-GB" sz="3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3200" dirty="0" err="1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совершайте</a:t>
            </a:r>
            <a:r>
              <a:rPr lang="en-GB" sz="3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3200" dirty="0" err="1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любых</a:t>
            </a:r>
            <a:r>
              <a:rPr lang="en-GB" sz="3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3200" dirty="0" err="1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действий</a:t>
            </a:r>
            <a:r>
              <a:rPr lang="en-GB" sz="3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GB" sz="3200" dirty="0" err="1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спрашивайте</a:t>
            </a:r>
            <a:r>
              <a:rPr lang="en-GB" sz="3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3200" dirty="0" err="1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разрешения</a:t>
            </a:r>
            <a:r>
              <a:rPr lang="en-GB" sz="3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341313" indent="-341313" algn="l" eaLnBrk="1" hangingPunct="1">
              <a:spcBef>
                <a:spcPts val="800"/>
              </a:spcBef>
              <a:buClr>
                <a:srgbClr val="99FF99"/>
              </a:buClr>
              <a:buSzPct val="80000"/>
              <a:buFont typeface="Wingdings" charset="2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lang="en-GB" sz="3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12. </a:t>
            </a:r>
            <a:r>
              <a:rPr lang="en-GB" sz="3200" dirty="0" err="1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Меньше</a:t>
            </a:r>
            <a:r>
              <a:rPr lang="en-GB" sz="3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3200" dirty="0" err="1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двигайтесь</a:t>
            </a:r>
            <a:r>
              <a:rPr lang="en-GB" sz="3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341313" indent="-341313" algn="l" eaLnBrk="1" hangingPunct="1">
              <a:spcBef>
                <a:spcPts val="800"/>
              </a:spcBef>
              <a:buClr>
                <a:srgbClr val="99FF99"/>
              </a:buClr>
              <a:buSzPct val="80000"/>
              <a:buFont typeface="Wingdings" charset="2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lang="en-GB" sz="3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13. </a:t>
            </a:r>
            <a:r>
              <a:rPr lang="en-GB" sz="3200" dirty="0" err="1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Постоянно</a:t>
            </a:r>
            <a:r>
              <a:rPr lang="en-GB" sz="3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3200" dirty="0" err="1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напоминайте</a:t>
            </a:r>
            <a:r>
              <a:rPr lang="en-GB" sz="3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3200" dirty="0" err="1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себе</a:t>
            </a:r>
            <a:r>
              <a:rPr lang="en-GB" sz="3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GB" sz="3200" dirty="0" err="1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что</a:t>
            </a:r>
            <a:r>
              <a:rPr lang="en-GB" sz="3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3200" dirty="0" err="1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ваша</a:t>
            </a:r>
            <a:r>
              <a:rPr lang="en-GB" sz="3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3200" dirty="0" err="1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en-GB" sz="3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en-GB" sz="3200" dirty="0" err="1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остаться</a:t>
            </a:r>
            <a:r>
              <a:rPr lang="en-GB" sz="3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en-GB" sz="3200" dirty="0" err="1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живых</a:t>
            </a:r>
            <a:r>
              <a:rPr lang="en-GB" sz="3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341313" indent="-341313" algn="l" eaLnBrk="1" hangingPunct="1">
              <a:spcBef>
                <a:spcPts val="800"/>
              </a:spcBef>
              <a:buClr>
                <a:srgbClr val="99FF99"/>
              </a:buClr>
              <a:buSzPct val="80000"/>
              <a:buFont typeface="Wingdings" charset="2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lang="en-GB" sz="3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14. </a:t>
            </a:r>
            <a:r>
              <a:rPr lang="en-GB" sz="3200" dirty="0" err="1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Помните</a:t>
            </a:r>
            <a:r>
              <a:rPr lang="en-GB" sz="3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GB" sz="3200" dirty="0" err="1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что</a:t>
            </a:r>
            <a:r>
              <a:rPr lang="en-GB" sz="3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3200" dirty="0" err="1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для</a:t>
            </a:r>
            <a:r>
              <a:rPr lang="en-GB" sz="3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3200" dirty="0" err="1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вашего</a:t>
            </a:r>
            <a:r>
              <a:rPr lang="en-GB" sz="3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3200" dirty="0" err="1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освобождения</a:t>
            </a:r>
            <a:r>
              <a:rPr lang="en-GB" sz="3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3200" dirty="0" err="1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делается</a:t>
            </a:r>
            <a:r>
              <a:rPr lang="en-GB" sz="3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3200" dirty="0" err="1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всё</a:t>
            </a:r>
            <a:r>
              <a:rPr lang="en-GB" sz="3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3200" dirty="0" err="1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необходимое</a:t>
            </a:r>
            <a:r>
              <a:rPr lang="en-GB" sz="3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GB" sz="3200" dirty="0" err="1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возможное</a:t>
            </a:r>
            <a:r>
              <a:rPr lang="en-GB" sz="3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341313" indent="-341313" algn="l" eaLnBrk="1" hangingPunct="1">
              <a:spcBef>
                <a:spcPts val="800"/>
              </a:spcBef>
              <a:buClr>
                <a:srgbClr val="99FF99"/>
              </a:buClr>
              <a:buSzPct val="80000"/>
              <a:buFont typeface="Wingdings" charset="2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endParaRPr lang="en-GB" sz="3200" dirty="0" smtClean="0">
              <a:solidFill>
                <a:srgbClr val="FFFFFF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7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12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17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22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27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Text Box 1"/>
          <p:cNvSpPr txBox="1">
            <a:spLocks noChangeArrowheads="1"/>
          </p:cNvSpPr>
          <p:nvPr/>
        </p:nvSpPr>
        <p:spPr bwMode="auto">
          <a:xfrm>
            <a:off x="179388" y="168275"/>
            <a:ext cx="8785225" cy="9779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 anchor="ctr"/>
          <a:lstStyle/>
          <a:p>
            <a:pPr algn="ctr">
              <a:buClr>
                <a:srgbClr val="CCECFF"/>
              </a:buCl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en-GB" sz="28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«ФЕДЕРАЛЬНОГО ЗАКОНА РОССИЙСКОЙ ФЕДЕРАЦИИ О БОРЬБЕ С ТЕРРОРИЗМОМ»</a:t>
            </a:r>
            <a:r>
              <a:rPr lang="en-GB" sz="30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36866" name="Text Box 2"/>
          <p:cNvSpPr txBox="1">
            <a:spLocks noChangeArrowheads="1"/>
          </p:cNvSpPr>
          <p:nvPr/>
        </p:nvSpPr>
        <p:spPr bwMode="auto">
          <a:xfrm>
            <a:off x="250825" y="1125538"/>
            <a:ext cx="8683625" cy="539908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marL="363538" indent="-282575" algn="just">
              <a:spcBef>
                <a:spcPts val="500"/>
              </a:spcBef>
              <a:buClr>
                <a:srgbClr val="99FF99"/>
              </a:buClr>
              <a:buSzPct val="80000"/>
              <a:buFont typeface="Wingdings" charset="2"/>
              <a:buNone/>
              <a:tabLst>
                <a:tab pos="363538" algn="l"/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lang="en-GB" sz="32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	</a:t>
            </a:r>
            <a:r>
              <a:rPr lang="en-GB" sz="240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en-GB" sz="2400" dirty="0" err="1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принят</a:t>
            </a:r>
            <a:r>
              <a:rPr lang="en-GB" sz="240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dirty="0" err="1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Государственной</a:t>
            </a:r>
            <a:r>
              <a:rPr lang="en-GB" sz="240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dirty="0" err="1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Думой</a:t>
            </a:r>
            <a:r>
              <a:rPr lang="en-GB" sz="240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b="1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3 </a:t>
            </a:r>
            <a:r>
              <a:rPr lang="en-GB" sz="2400" b="1" dirty="0" err="1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июля</a:t>
            </a:r>
            <a:r>
              <a:rPr lang="en-GB" sz="2400" b="1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1998 </a:t>
            </a:r>
            <a:r>
              <a:rPr lang="en-GB" sz="2400" b="1" dirty="0" err="1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года</a:t>
            </a:r>
            <a:r>
              <a:rPr lang="en-GB" sz="2400" b="1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en-GB" sz="2400" dirty="0" err="1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одобрен</a:t>
            </a:r>
            <a:r>
              <a:rPr lang="en-GB" sz="240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dirty="0" err="1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Советом</a:t>
            </a:r>
            <a:r>
              <a:rPr lang="en-GB" sz="240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dirty="0" err="1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Федерации</a:t>
            </a:r>
            <a:r>
              <a:rPr lang="en-GB" sz="240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b="1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9 </a:t>
            </a:r>
            <a:r>
              <a:rPr lang="en-GB" sz="2400" b="1" dirty="0" err="1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июля</a:t>
            </a:r>
            <a:r>
              <a:rPr lang="en-GB" sz="2400" b="1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1998 </a:t>
            </a:r>
            <a:r>
              <a:rPr lang="en-GB" sz="2400" b="1" dirty="0" err="1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года</a:t>
            </a:r>
            <a:r>
              <a:rPr lang="en-GB" sz="240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.     </a:t>
            </a:r>
          </a:p>
          <a:p>
            <a:pPr marL="363538" indent="-282575" algn="just">
              <a:spcBef>
                <a:spcPts val="500"/>
              </a:spcBef>
              <a:buClr>
                <a:srgbClr val="99FF99"/>
              </a:buClr>
              <a:buSzPct val="80000"/>
              <a:buFont typeface="Wingdings" charset="2"/>
              <a:buNone/>
              <a:tabLst>
                <a:tab pos="363538" algn="l"/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lang="en-GB" sz="240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GB" sz="2400" dirty="0" err="1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Закон</a:t>
            </a:r>
            <a:r>
              <a:rPr lang="en-GB" sz="240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dirty="0" err="1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определяет</a:t>
            </a:r>
            <a:r>
              <a:rPr lang="en-GB" sz="240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dirty="0" err="1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правовые</a:t>
            </a:r>
            <a:r>
              <a:rPr lang="en-GB" sz="240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GB" sz="2400" dirty="0" err="1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организационные</a:t>
            </a:r>
            <a:r>
              <a:rPr lang="en-GB" sz="240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dirty="0" err="1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основы</a:t>
            </a:r>
            <a:r>
              <a:rPr lang="en-GB" sz="240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dirty="0" err="1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борьбы</a:t>
            </a:r>
            <a:r>
              <a:rPr lang="en-GB" sz="240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с </a:t>
            </a:r>
            <a:r>
              <a:rPr lang="en-GB" sz="2400" dirty="0" err="1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терроризмом</a:t>
            </a:r>
            <a:r>
              <a:rPr lang="en-GB" sz="240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en-GB" sz="2400" dirty="0" err="1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Российской</a:t>
            </a:r>
            <a:r>
              <a:rPr lang="en-GB" sz="240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dirty="0" err="1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Федерации</a:t>
            </a:r>
            <a:r>
              <a:rPr lang="en-GB" sz="240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GB" sz="2400" dirty="0" err="1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порядок</a:t>
            </a:r>
            <a:r>
              <a:rPr lang="en-GB" sz="240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dirty="0" err="1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координации</a:t>
            </a:r>
            <a:r>
              <a:rPr lang="en-GB" sz="240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dirty="0" err="1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деятельности</a:t>
            </a:r>
            <a:r>
              <a:rPr lang="en-GB" sz="240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dirty="0" err="1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осуществляющих</a:t>
            </a:r>
            <a:r>
              <a:rPr lang="en-GB" sz="240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dirty="0" err="1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борьбу</a:t>
            </a:r>
            <a:r>
              <a:rPr lang="en-GB" sz="240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с </a:t>
            </a:r>
            <a:r>
              <a:rPr lang="en-GB" sz="2400" dirty="0" err="1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терроризмом</a:t>
            </a:r>
            <a:r>
              <a:rPr lang="en-GB" sz="240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dirty="0" err="1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федеральных</a:t>
            </a:r>
            <a:r>
              <a:rPr lang="en-GB" sz="240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dirty="0" err="1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органов</a:t>
            </a:r>
            <a:r>
              <a:rPr lang="en-GB" sz="240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dirty="0" err="1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исполнительной</a:t>
            </a:r>
            <a:r>
              <a:rPr lang="en-GB" sz="240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dirty="0" err="1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власти</a:t>
            </a:r>
            <a:r>
              <a:rPr lang="en-GB" sz="240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GB" sz="2400" dirty="0" err="1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органов</a:t>
            </a:r>
            <a:r>
              <a:rPr lang="en-GB" sz="240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dirty="0" err="1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исполнительной</a:t>
            </a:r>
            <a:r>
              <a:rPr lang="en-GB" sz="240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dirty="0" err="1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власти</a:t>
            </a:r>
            <a:r>
              <a:rPr lang="en-GB" sz="240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dirty="0" err="1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субъектов</a:t>
            </a:r>
            <a:r>
              <a:rPr lang="en-GB" sz="240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dirty="0" err="1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Российской</a:t>
            </a:r>
            <a:r>
              <a:rPr lang="en-GB" sz="240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dirty="0" err="1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Федерации</a:t>
            </a:r>
            <a:r>
              <a:rPr lang="en-GB" sz="240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GB" sz="2400" dirty="0" err="1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общественных</a:t>
            </a:r>
            <a:r>
              <a:rPr lang="en-GB" sz="240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dirty="0" err="1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объединений</a:t>
            </a:r>
            <a:r>
              <a:rPr lang="en-GB" sz="240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GB" sz="2400" dirty="0" err="1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организаций</a:t>
            </a:r>
            <a:r>
              <a:rPr lang="en-GB" sz="240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dirty="0" err="1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независимо</a:t>
            </a:r>
            <a:r>
              <a:rPr lang="en-GB" sz="240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dirty="0" err="1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от</a:t>
            </a:r>
            <a:r>
              <a:rPr lang="en-GB" sz="240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dirty="0" err="1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форм</a:t>
            </a:r>
            <a:r>
              <a:rPr lang="en-GB" sz="240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dirty="0" err="1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собственности</a:t>
            </a:r>
            <a:r>
              <a:rPr lang="en-GB" sz="240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GB" sz="2400" dirty="0" err="1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должностных</a:t>
            </a:r>
            <a:r>
              <a:rPr lang="en-GB" sz="240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dirty="0" err="1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лиц</a:t>
            </a:r>
            <a:r>
              <a:rPr lang="en-GB" sz="240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GB" sz="2400" dirty="0" err="1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отдельных</a:t>
            </a:r>
            <a:r>
              <a:rPr lang="en-GB" sz="240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dirty="0" err="1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граждан</a:t>
            </a:r>
            <a:r>
              <a:rPr lang="en-GB" sz="240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GB" sz="2400" b="1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а </a:t>
            </a:r>
            <a:r>
              <a:rPr lang="en-GB" sz="2400" b="1" dirty="0" err="1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также</a:t>
            </a:r>
            <a:r>
              <a:rPr lang="en-GB" sz="2400" b="1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b="1" dirty="0" err="1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права</a:t>
            </a:r>
            <a:r>
              <a:rPr lang="en-GB" sz="2400" b="1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GB" sz="2400" b="1" dirty="0" err="1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обязанности</a:t>
            </a:r>
            <a:r>
              <a:rPr lang="en-GB" sz="2400" b="1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GB" sz="2400" b="1" dirty="0" err="1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гарантии</a:t>
            </a:r>
            <a:r>
              <a:rPr lang="en-GB" sz="2400" b="1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b="1" dirty="0" err="1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граждан</a:t>
            </a:r>
            <a:r>
              <a:rPr lang="en-GB" sz="2400" b="1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en-GB" sz="2400" b="1" dirty="0" err="1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связи</a:t>
            </a:r>
            <a:r>
              <a:rPr lang="en-GB" sz="2400" b="1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с </a:t>
            </a:r>
            <a:r>
              <a:rPr lang="en-GB" sz="2400" b="1" dirty="0" err="1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осуществлением</a:t>
            </a:r>
            <a:r>
              <a:rPr lang="en-GB" sz="2400" b="1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b="1" dirty="0" err="1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борьбы</a:t>
            </a:r>
            <a:r>
              <a:rPr lang="en-GB" sz="2400" b="1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с </a:t>
            </a:r>
            <a:r>
              <a:rPr lang="en-GB" sz="2400" b="1" dirty="0" err="1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терроризмом</a:t>
            </a:r>
            <a:r>
              <a:rPr lang="en-GB" sz="240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marL="363538" indent="-282575">
              <a:spcBef>
                <a:spcPts val="500"/>
              </a:spcBef>
              <a:buClr>
                <a:srgbClr val="99FF99"/>
              </a:buClr>
              <a:buSzPct val="80000"/>
              <a:buFont typeface="Wingdings" charset="2"/>
              <a:buNone/>
              <a:tabLst>
                <a:tab pos="363538" algn="l"/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endParaRPr lang="en-GB" sz="2000" dirty="0">
              <a:solidFill>
                <a:srgbClr val="FFFFFF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>
            <a:normAutofit/>
          </a:bodyPr>
          <a:lstStyle/>
          <a:p>
            <a:r>
              <a:rPr lang="ru-RU" sz="4800" dirty="0" smtClean="0">
                <a:solidFill>
                  <a:srgbClr val="FFC000"/>
                </a:solidFill>
                <a:effectLst/>
                <a:latin typeface="Times New Roman" pitchFamily="18" charset="0"/>
                <a:cs typeface="Times New Roman" pitchFamily="18" charset="0"/>
              </a:rPr>
              <a:t>Основные типы терроризма</a:t>
            </a:r>
            <a:endParaRPr lang="ru-RU" sz="4800" dirty="0">
              <a:solidFill>
                <a:srgbClr val="FFC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328632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националистический</a:t>
            </a:r>
          </a:p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религиозный</a:t>
            </a:r>
          </a:p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ядерный </a:t>
            </a:r>
          </a:p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транспортный</a:t>
            </a:r>
          </a:p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государственный</a:t>
            </a:r>
          </a:p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международный</a:t>
            </a:r>
          </a:p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внутренний</a:t>
            </a:r>
          </a:p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анархический</a:t>
            </a:r>
          </a:p>
          <a:p>
            <a:pPr>
              <a:buNone/>
            </a:pP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1"/>
          <p:cNvSpPr>
            <a:spLocks noGrp="1" noChangeArrowheads="1"/>
          </p:cNvSpPr>
          <p:nvPr>
            <p:ph type="title"/>
          </p:nvPr>
        </p:nvSpPr>
        <p:spPr>
          <a:xfrm>
            <a:off x="250825" y="185738"/>
            <a:ext cx="8229600" cy="6188075"/>
          </a:xfrm>
        </p:spPr>
        <p:txBody>
          <a:bodyPr>
            <a:noAutofit/>
          </a:bodyPr>
          <a:lstStyle/>
          <a:p>
            <a:pPr algn="just" eaLnBrk="1" hangingPunct="1">
              <a:lnSpc>
                <a:spcPct val="150000"/>
              </a:lnSpc>
              <a:buClr>
                <a:srgbClr val="FF0000"/>
              </a:buClr>
              <a:buFont typeface="Arial Black" pitchFamily="32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en-GB" sz="3200" b="1" u="sng" dirty="0" err="1" smtClean="0">
                <a:solidFill>
                  <a:srgbClr val="FFC000"/>
                </a:solidFill>
                <a:effectLst/>
                <a:latin typeface="Times New Roman" pitchFamily="18" charset="0"/>
                <a:cs typeface="Times New Roman" pitchFamily="18" charset="0"/>
              </a:rPr>
              <a:t>Терроризм</a:t>
            </a:r>
            <a:r>
              <a:rPr lang="en-GB" sz="3200" b="1" u="sng" dirty="0" smtClean="0">
                <a:solidFill>
                  <a:srgbClr val="FFC000"/>
                </a:solidFill>
                <a:effectLst/>
                <a:latin typeface="Times New Roman" pitchFamily="18" charset="0"/>
                <a:cs typeface="Times New Roman" pitchFamily="18" charset="0"/>
              </a:rPr>
              <a:t> –</a:t>
            </a:r>
            <a:r>
              <a:rPr lang="en-GB" sz="3200" dirty="0" smtClean="0">
                <a:solidFill>
                  <a:srgbClr val="0068AE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3200" dirty="0" err="1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акции</a:t>
            </a:r>
            <a:r>
              <a:rPr lang="en-GB" sz="32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GB" sz="3200" dirty="0" err="1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сопряженные</a:t>
            </a:r>
            <a:r>
              <a:rPr lang="en-GB" sz="32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с </a:t>
            </a:r>
            <a:r>
              <a:rPr lang="en-GB" sz="3200" dirty="0" err="1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применением</a:t>
            </a:r>
            <a:r>
              <a:rPr lang="en-GB" sz="32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3200" dirty="0" err="1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насилия</a:t>
            </a:r>
            <a:r>
              <a:rPr lang="en-GB" sz="32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GB" sz="3200" dirty="0" err="1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сопровождаемые</a:t>
            </a:r>
            <a:r>
              <a:rPr lang="en-GB" sz="32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3200" dirty="0" err="1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выдвижением</a:t>
            </a:r>
            <a:r>
              <a:rPr lang="en-GB" sz="32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3200" dirty="0" err="1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конкретных</a:t>
            </a:r>
            <a:r>
              <a:rPr lang="en-GB" sz="32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3200" dirty="0" err="1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требований</a:t>
            </a:r>
            <a:r>
              <a:rPr lang="en-GB" sz="32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GB" sz="3200" dirty="0" err="1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Насилие</a:t>
            </a:r>
            <a:r>
              <a:rPr lang="en-GB" sz="32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3200" dirty="0" err="1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направлено</a:t>
            </a:r>
            <a:r>
              <a:rPr lang="en-GB" sz="32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3200" dirty="0" err="1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против</a:t>
            </a:r>
            <a:r>
              <a:rPr lang="en-GB" sz="32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3200" dirty="0" err="1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гражданских</a:t>
            </a:r>
            <a:r>
              <a:rPr lang="en-GB" sz="32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3200" dirty="0" err="1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лиц</a:t>
            </a:r>
            <a:r>
              <a:rPr lang="en-GB" sz="32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GB" sz="3200" dirty="0" err="1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Мотивы</a:t>
            </a:r>
            <a:r>
              <a:rPr lang="en-GB" sz="32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3200" dirty="0" err="1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имеют</a:t>
            </a:r>
            <a:r>
              <a:rPr lang="en-GB" sz="32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3200" dirty="0" err="1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политический</a:t>
            </a:r>
            <a:r>
              <a:rPr lang="en-GB" sz="32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3200" dirty="0" err="1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en-GB" sz="32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3200" dirty="0" err="1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иной</a:t>
            </a:r>
            <a:r>
              <a:rPr lang="en-GB" sz="32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3200" dirty="0" err="1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характер</a:t>
            </a:r>
            <a:r>
              <a:rPr lang="en-GB" sz="32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GB" sz="3200" dirty="0" err="1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Исполнители</a:t>
            </a:r>
            <a:r>
              <a:rPr lang="en-GB" sz="32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3200" dirty="0" err="1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являются</a:t>
            </a:r>
            <a:r>
              <a:rPr lang="en-GB" sz="32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3200" dirty="0" err="1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членами</a:t>
            </a:r>
            <a:r>
              <a:rPr lang="en-GB" sz="32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3200" dirty="0" err="1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организованных</a:t>
            </a:r>
            <a:r>
              <a:rPr lang="en-GB" sz="32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3200" dirty="0" err="1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групп</a:t>
            </a:r>
            <a:r>
              <a:rPr lang="en-GB" sz="32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GB" sz="3200" dirty="0" err="1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берут</a:t>
            </a:r>
            <a:r>
              <a:rPr lang="en-GB" sz="32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3200" dirty="0" err="1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GB" sz="32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3200" dirty="0" err="1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себя</a:t>
            </a:r>
            <a:r>
              <a:rPr lang="en-GB" sz="32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3200" dirty="0" err="1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ответственность</a:t>
            </a:r>
            <a:r>
              <a:rPr lang="en-GB" sz="32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GB" sz="3200" dirty="0" err="1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GB" sz="32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3200" dirty="0" err="1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совершаемые</a:t>
            </a:r>
            <a:r>
              <a:rPr lang="en-GB" sz="32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3200" dirty="0" err="1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акции</a:t>
            </a:r>
            <a:r>
              <a:rPr lang="en-GB" sz="32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. </a:t>
            </a:r>
          </a:p>
        </p:txBody>
      </p:sp>
    </p:spTree>
  </p:cSld>
  <p:clrMapOvr>
    <a:masterClrMapping/>
  </p:clrMapOvr>
  <p:transition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7" dur="2000" fill="hold"/>
                                        <p:tgtEl>
                                          <p:spTgt spid="81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8" dur="2000" fill="hold"/>
                                        <p:tgtEl>
                                          <p:spTgt spid="81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9" dur="2000" fill="hold"/>
                                        <p:tgtEl>
                                          <p:spTgt spid="81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5000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0" dur="2000" fill="hold"/>
                                        <p:tgtEl>
                                          <p:spTgt spid="81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5000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 additive="repl">
                                        <p:cTn id="11" dur="2000"/>
                                        <p:tgtEl>
                                          <p:spTgt spid="8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Rectangle 1"/>
          <p:cNvSpPr>
            <a:spLocks noGrp="1" noChangeArrowheads="1"/>
          </p:cNvSpPr>
          <p:nvPr>
            <p:ph type="title"/>
          </p:nvPr>
        </p:nvSpPr>
        <p:spPr>
          <a:xfrm>
            <a:off x="539750" y="547688"/>
            <a:ext cx="8229600" cy="5032375"/>
          </a:xfrm>
        </p:spPr>
        <p:txBody>
          <a:bodyPr>
            <a:normAutofit/>
          </a:bodyPr>
          <a:lstStyle/>
          <a:p>
            <a:pPr eaLnBrk="1" hangingPunct="1">
              <a:buClr>
                <a:srgbClr val="FFCCCC"/>
              </a:buCl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en-GB" sz="5400" dirty="0" err="1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Террористическая</a:t>
            </a:r>
            <a:r>
              <a:rPr lang="en-GB" sz="54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5400" dirty="0" err="1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акция</a:t>
            </a:r>
            <a:r>
              <a:rPr lang="en-GB" sz="54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5400" dirty="0" err="1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рассчитана</a:t>
            </a:r>
            <a:r>
              <a:rPr lang="en-GB" sz="54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5400" dirty="0" err="1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GB" sz="54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5400" dirty="0" err="1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определённый</a:t>
            </a:r>
            <a:r>
              <a:rPr lang="en-GB" sz="54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5400" dirty="0" err="1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эффект</a:t>
            </a:r>
            <a:r>
              <a:rPr lang="en-GB" sz="54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sz="54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4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en-GB" sz="54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5400" dirty="0" err="1" smtClean="0">
                <a:solidFill>
                  <a:srgbClr val="FFC000"/>
                </a:solidFill>
                <a:effectLst/>
                <a:latin typeface="Times New Roman" pitchFamily="18" charset="0"/>
                <a:cs typeface="Times New Roman" pitchFamily="18" charset="0"/>
              </a:rPr>
              <a:t>посеять</a:t>
            </a:r>
            <a:r>
              <a:rPr lang="en-GB" sz="5400" dirty="0" smtClean="0">
                <a:solidFill>
                  <a:srgbClr val="FFC00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5400" dirty="0" err="1" smtClean="0">
                <a:solidFill>
                  <a:srgbClr val="FFC000"/>
                </a:solidFill>
                <a:effectLst/>
                <a:latin typeface="Times New Roman" pitchFamily="18" charset="0"/>
                <a:cs typeface="Times New Roman" pitchFamily="18" charset="0"/>
              </a:rPr>
              <a:t>страх</a:t>
            </a:r>
            <a:r>
              <a:rPr lang="en-GB" sz="5400" dirty="0" smtClean="0">
                <a:solidFill>
                  <a:srgbClr val="FFC000"/>
                </a:solidFill>
                <a:effectLst/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GB" sz="5400" dirty="0" err="1" smtClean="0">
                <a:solidFill>
                  <a:srgbClr val="FFC000"/>
                </a:solidFill>
                <a:effectLst/>
                <a:latin typeface="Times New Roman" pitchFamily="18" charset="0"/>
                <a:cs typeface="Times New Roman" pitchFamily="18" charset="0"/>
              </a:rPr>
              <a:t>создать</a:t>
            </a:r>
            <a:r>
              <a:rPr lang="en-GB" sz="5400" dirty="0" smtClean="0">
                <a:solidFill>
                  <a:srgbClr val="FFC00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5400" dirty="0" err="1" smtClean="0">
                <a:solidFill>
                  <a:srgbClr val="FFC000"/>
                </a:solidFill>
                <a:effectLst/>
                <a:latin typeface="Times New Roman" pitchFamily="18" charset="0"/>
                <a:cs typeface="Times New Roman" pitchFamily="18" charset="0"/>
              </a:rPr>
              <a:t>угрозу</a:t>
            </a:r>
            <a:r>
              <a:rPr lang="en-GB" sz="5400" dirty="0" smtClean="0">
                <a:solidFill>
                  <a:srgbClr val="FFC00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5400" dirty="0" err="1" smtClean="0">
                <a:solidFill>
                  <a:srgbClr val="FFC000"/>
                </a:solidFill>
                <a:effectLst/>
                <a:latin typeface="Times New Roman" pitchFamily="18" charset="0"/>
                <a:cs typeface="Times New Roman" pitchFamily="18" charset="0"/>
              </a:rPr>
              <a:t>широкому</a:t>
            </a:r>
            <a:r>
              <a:rPr lang="en-GB" sz="5400" dirty="0" smtClean="0">
                <a:solidFill>
                  <a:srgbClr val="FFC00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5400" dirty="0" err="1" smtClean="0">
                <a:solidFill>
                  <a:srgbClr val="FFC000"/>
                </a:solidFill>
                <a:effectLst/>
                <a:latin typeface="Times New Roman" pitchFamily="18" charset="0"/>
                <a:cs typeface="Times New Roman" pitchFamily="18" charset="0"/>
              </a:rPr>
              <a:t>кругу</a:t>
            </a:r>
            <a:r>
              <a:rPr lang="en-GB" sz="5400" dirty="0" smtClean="0">
                <a:solidFill>
                  <a:srgbClr val="FFC00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5400" dirty="0" err="1" smtClean="0">
                <a:solidFill>
                  <a:srgbClr val="FFC000"/>
                </a:solidFill>
                <a:effectLst/>
                <a:latin typeface="Times New Roman" pitchFamily="18" charset="0"/>
                <a:cs typeface="Times New Roman" pitchFamily="18" charset="0"/>
              </a:rPr>
              <a:t>лиц</a:t>
            </a:r>
            <a:r>
              <a:rPr lang="en-GB" sz="5400" dirty="0" smtClean="0">
                <a:solidFill>
                  <a:srgbClr val="FFC000"/>
                </a:solidFill>
                <a:effectLst/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GB" sz="4000" dirty="0" smtClean="0">
                <a:solidFill>
                  <a:srgbClr val="FFC00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7" dur="768" decel="100000"/>
                                        <p:tgtEl>
                                          <p:spTgt spid="9217"/>
                                        </p:tgtEl>
                                      </p:cBhvr>
                                    </p:animEffect>
                                    <p:animScale>
                                      <p:cBhvr additive="repl">
                                        <p:cTn id="8" dur="768" decel="100000" fill="hold"/>
                                        <p:tgtEl>
                                          <p:spTgt spid="9217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 additive="repl">
                                        <p:cTn id="9" dur="1230" accel="10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7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 additive="repl">
                                        <p:cTn id="10" dur="768" fill="hold"/>
                                        <p:tgtEl>
                                          <p:spTgt spid="92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 additive="repl">
                                        <p:cTn id="11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92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 additive="repl">
                                        <p:cTn id="12" dur="768" fill="hold"/>
                                        <p:tgtEl>
                                          <p:spTgt spid="92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 additive="repl">
                                        <p:cTn id="13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92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Text Box 1"/>
          <p:cNvSpPr txBox="1">
            <a:spLocks noChangeArrowheads="1"/>
          </p:cNvSpPr>
          <p:nvPr/>
        </p:nvSpPr>
        <p:spPr bwMode="auto">
          <a:xfrm>
            <a:off x="179388" y="-373063"/>
            <a:ext cx="8964612" cy="1800226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 anchor="ctr"/>
          <a:lstStyle/>
          <a:p>
            <a:pPr algn="ctr">
              <a:buClr>
                <a:srgbClr val="CCECFF"/>
              </a:buCl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en-GB" sz="28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en-GB" sz="28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en-GB" sz="2800" b="1" dirty="0" err="1">
                <a:solidFill>
                  <a:srgbClr val="FFC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Террористическая</a:t>
            </a:r>
            <a:r>
              <a:rPr lang="en-GB" sz="28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800" b="1" dirty="0" err="1">
                <a:solidFill>
                  <a:srgbClr val="FFC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деятельность</a:t>
            </a:r>
            <a:r>
              <a:rPr lang="en-GB" sz="28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en-GB" sz="28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en-GB" sz="2800" b="1" dirty="0" err="1">
                <a:solidFill>
                  <a:srgbClr val="FFC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включает</a:t>
            </a:r>
            <a:r>
              <a:rPr lang="en-GB" sz="28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800" b="1" dirty="0" err="1">
                <a:solidFill>
                  <a:srgbClr val="FFC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следующие</a:t>
            </a:r>
            <a:r>
              <a:rPr lang="en-GB" sz="28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800" b="1" dirty="0" err="1">
                <a:solidFill>
                  <a:srgbClr val="FFC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действия</a:t>
            </a:r>
            <a:r>
              <a:rPr lang="en-GB" sz="28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:</a:t>
            </a:r>
            <a:br>
              <a:rPr lang="en-GB" sz="28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endParaRPr lang="en-GB" sz="2800" b="1" dirty="0">
              <a:solidFill>
                <a:srgbClr val="FFC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266" name="Text Box 2"/>
          <p:cNvSpPr txBox="1">
            <a:spLocks noChangeArrowheads="1"/>
          </p:cNvSpPr>
          <p:nvPr/>
        </p:nvSpPr>
        <p:spPr bwMode="auto">
          <a:xfrm>
            <a:off x="179388" y="981075"/>
            <a:ext cx="8747125" cy="5544269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marL="363538" indent="-282575" algn="just">
              <a:lnSpc>
                <a:spcPct val="80000"/>
              </a:lnSpc>
              <a:spcBef>
                <a:spcPts val="450"/>
              </a:spcBef>
              <a:buClr>
                <a:srgbClr val="99FF99"/>
              </a:buClr>
              <a:buSzPct val="80000"/>
              <a:buFont typeface="Wingdings" charset="2"/>
              <a:buChar char=""/>
              <a:tabLst>
                <a:tab pos="933450" algn="l"/>
                <a:tab pos="1847850" algn="l"/>
                <a:tab pos="2762250" algn="l"/>
                <a:tab pos="3676650" algn="l"/>
                <a:tab pos="4591050" algn="l"/>
                <a:tab pos="5505450" algn="l"/>
                <a:tab pos="6419850" algn="l"/>
                <a:tab pos="7334250" algn="l"/>
                <a:tab pos="8248650" algn="l"/>
                <a:tab pos="9163050" algn="l"/>
                <a:tab pos="10077450" algn="l"/>
              </a:tabLst>
              <a:defRPr/>
            </a:pPr>
            <a:r>
              <a:rPr lang="en-GB" sz="2400" dirty="0" err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Организацию</a:t>
            </a:r>
            <a:r>
              <a:rPr lang="en-GB" sz="24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GB" sz="2400" dirty="0" err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планирование</a:t>
            </a:r>
            <a:r>
              <a:rPr lang="en-GB" sz="24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GB" sz="2400" dirty="0" err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подготовку</a:t>
            </a:r>
            <a:r>
              <a:rPr lang="en-GB" sz="24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GB" sz="2400" dirty="0" err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реализацию</a:t>
            </a:r>
            <a:r>
              <a:rPr lang="en-GB" sz="24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dirty="0" err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террористической</a:t>
            </a:r>
            <a:r>
              <a:rPr lang="en-GB" sz="24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dirty="0" err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акции</a:t>
            </a:r>
            <a:r>
              <a:rPr lang="en-GB" sz="24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marL="363538" indent="-282575" algn="just">
              <a:lnSpc>
                <a:spcPct val="80000"/>
              </a:lnSpc>
              <a:spcBef>
                <a:spcPts val="450"/>
              </a:spcBef>
              <a:buClr>
                <a:srgbClr val="99FF99"/>
              </a:buClr>
              <a:buSzPct val="80000"/>
              <a:buFont typeface="Wingdings" charset="2"/>
              <a:buNone/>
              <a:tabLst>
                <a:tab pos="933450" algn="l"/>
                <a:tab pos="1847850" algn="l"/>
                <a:tab pos="2762250" algn="l"/>
                <a:tab pos="3676650" algn="l"/>
                <a:tab pos="4591050" algn="l"/>
                <a:tab pos="5505450" algn="l"/>
                <a:tab pos="6419850" algn="l"/>
                <a:tab pos="7334250" algn="l"/>
                <a:tab pos="8248650" algn="l"/>
                <a:tab pos="9163050" algn="l"/>
                <a:tab pos="10077450" algn="l"/>
              </a:tabLst>
              <a:defRPr/>
            </a:pPr>
            <a:endParaRPr lang="en-GB" sz="2400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363538" indent="-282575" algn="just">
              <a:lnSpc>
                <a:spcPct val="80000"/>
              </a:lnSpc>
              <a:spcBef>
                <a:spcPts val="450"/>
              </a:spcBef>
              <a:buClr>
                <a:srgbClr val="99FF99"/>
              </a:buClr>
              <a:buSzPct val="80000"/>
              <a:buFont typeface="Wingdings" charset="2"/>
              <a:buChar char=""/>
              <a:tabLst>
                <a:tab pos="933450" algn="l"/>
                <a:tab pos="1847850" algn="l"/>
                <a:tab pos="2762250" algn="l"/>
                <a:tab pos="3676650" algn="l"/>
                <a:tab pos="4591050" algn="l"/>
                <a:tab pos="5505450" algn="l"/>
                <a:tab pos="6419850" algn="l"/>
                <a:tab pos="7334250" algn="l"/>
                <a:tab pos="8248650" algn="l"/>
                <a:tab pos="9163050" algn="l"/>
                <a:tab pos="10077450" algn="l"/>
              </a:tabLst>
              <a:defRPr/>
            </a:pPr>
            <a:r>
              <a:rPr lang="en-GB" sz="2400" dirty="0" err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Подстрекательство</a:t>
            </a:r>
            <a:r>
              <a:rPr lang="en-GB" sz="24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 к </a:t>
            </a:r>
            <a:r>
              <a:rPr lang="en-GB" sz="2400" dirty="0" err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террористической</a:t>
            </a:r>
            <a:r>
              <a:rPr lang="en-GB" sz="24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dirty="0" err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акции</a:t>
            </a:r>
            <a:r>
              <a:rPr lang="en-GB" sz="24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GB" sz="2400" dirty="0" err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насилию</a:t>
            </a:r>
            <a:r>
              <a:rPr lang="en-GB" sz="24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dirty="0" err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над</a:t>
            </a:r>
            <a:r>
              <a:rPr lang="en-GB" sz="24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dirty="0" err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физическими</a:t>
            </a:r>
            <a:r>
              <a:rPr lang="en-GB" sz="24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dirty="0" err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лицами</a:t>
            </a:r>
            <a:r>
              <a:rPr lang="en-GB" sz="24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dirty="0" err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en-GB" sz="24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dirty="0" err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организациями</a:t>
            </a:r>
            <a:r>
              <a:rPr lang="en-GB" sz="24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GB" sz="2400" dirty="0" err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уничтожению</a:t>
            </a:r>
            <a:r>
              <a:rPr lang="en-GB" sz="24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dirty="0" err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материальных</a:t>
            </a:r>
            <a:r>
              <a:rPr lang="en-GB" sz="24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dirty="0" err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объектов</a:t>
            </a:r>
            <a:r>
              <a:rPr lang="en-GB" sz="24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en-GB" sz="2400" dirty="0" err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террористических</a:t>
            </a:r>
            <a:r>
              <a:rPr lang="en-GB" sz="24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dirty="0" err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целях</a:t>
            </a:r>
            <a:r>
              <a:rPr lang="en-GB" sz="24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marL="363538" indent="-282575" algn="just">
              <a:lnSpc>
                <a:spcPct val="80000"/>
              </a:lnSpc>
              <a:spcBef>
                <a:spcPts val="450"/>
              </a:spcBef>
              <a:buClr>
                <a:srgbClr val="99FF99"/>
              </a:buClr>
              <a:buSzPct val="80000"/>
              <a:buFont typeface="Wingdings" charset="2"/>
              <a:buNone/>
              <a:tabLst>
                <a:tab pos="933450" algn="l"/>
                <a:tab pos="1847850" algn="l"/>
                <a:tab pos="2762250" algn="l"/>
                <a:tab pos="3676650" algn="l"/>
                <a:tab pos="4591050" algn="l"/>
                <a:tab pos="5505450" algn="l"/>
                <a:tab pos="6419850" algn="l"/>
                <a:tab pos="7334250" algn="l"/>
                <a:tab pos="8248650" algn="l"/>
                <a:tab pos="9163050" algn="l"/>
                <a:tab pos="10077450" algn="l"/>
              </a:tabLst>
              <a:defRPr/>
            </a:pPr>
            <a:endParaRPr lang="en-GB" sz="2400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363538" indent="-282575" algn="just">
              <a:lnSpc>
                <a:spcPct val="80000"/>
              </a:lnSpc>
              <a:spcBef>
                <a:spcPts val="450"/>
              </a:spcBef>
              <a:buClr>
                <a:srgbClr val="99FF99"/>
              </a:buClr>
              <a:buSzPct val="80000"/>
              <a:buFont typeface="Wingdings" charset="2"/>
              <a:buChar char=""/>
              <a:tabLst>
                <a:tab pos="933450" algn="l"/>
                <a:tab pos="1847850" algn="l"/>
                <a:tab pos="2762250" algn="l"/>
                <a:tab pos="3676650" algn="l"/>
                <a:tab pos="4591050" algn="l"/>
                <a:tab pos="5505450" algn="l"/>
                <a:tab pos="6419850" algn="l"/>
                <a:tab pos="7334250" algn="l"/>
                <a:tab pos="8248650" algn="l"/>
                <a:tab pos="9163050" algn="l"/>
                <a:tab pos="10077450" algn="l"/>
              </a:tabLst>
              <a:defRPr/>
            </a:pPr>
            <a:r>
              <a:rPr lang="en-GB" sz="2400" dirty="0" err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Организацию</a:t>
            </a:r>
            <a:r>
              <a:rPr lang="en-GB" sz="24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dirty="0" err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незаконного</a:t>
            </a:r>
            <a:r>
              <a:rPr lang="en-GB" sz="24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dirty="0" err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вооруженного</a:t>
            </a:r>
            <a:r>
              <a:rPr lang="en-GB" sz="24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dirty="0" err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формирования</a:t>
            </a:r>
            <a:r>
              <a:rPr lang="en-GB" sz="24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GB" sz="2400" dirty="0" err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преступного</a:t>
            </a:r>
            <a:r>
              <a:rPr lang="en-GB" sz="24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dirty="0" err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сообщества</a:t>
            </a:r>
            <a:r>
              <a:rPr lang="en-GB" sz="24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GB" sz="2400" dirty="0" err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преступной</a:t>
            </a:r>
            <a:r>
              <a:rPr lang="en-GB" sz="24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dirty="0" err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организации</a:t>
            </a:r>
            <a:r>
              <a:rPr lang="en-GB" sz="24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), </a:t>
            </a:r>
            <a:r>
              <a:rPr lang="en-GB" sz="2400" dirty="0" err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организованной</a:t>
            </a:r>
            <a:r>
              <a:rPr lang="en-GB" sz="24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dirty="0" err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группы</a:t>
            </a:r>
            <a:r>
              <a:rPr lang="en-GB" sz="24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dirty="0" err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для</a:t>
            </a:r>
            <a:r>
              <a:rPr lang="en-GB" sz="24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dirty="0" err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совершения</a:t>
            </a:r>
            <a:r>
              <a:rPr lang="en-GB" sz="24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dirty="0" err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террористической</a:t>
            </a:r>
            <a:r>
              <a:rPr lang="en-GB" sz="24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dirty="0" err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акции</a:t>
            </a:r>
            <a:r>
              <a:rPr lang="en-GB" sz="24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, а </a:t>
            </a:r>
            <a:r>
              <a:rPr lang="en-GB" sz="2400" dirty="0" err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равно</a:t>
            </a:r>
            <a:r>
              <a:rPr lang="en-GB" sz="24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dirty="0" err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участие</a:t>
            </a:r>
            <a:r>
              <a:rPr lang="en-GB" sz="24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en-GB" sz="2400" dirty="0" err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такой</a:t>
            </a:r>
            <a:r>
              <a:rPr lang="en-GB" sz="24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dirty="0" err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акции</a:t>
            </a:r>
            <a:r>
              <a:rPr lang="en-GB" sz="24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marL="363538" indent="-282575" algn="just">
              <a:lnSpc>
                <a:spcPct val="80000"/>
              </a:lnSpc>
              <a:spcBef>
                <a:spcPts val="450"/>
              </a:spcBef>
              <a:buClr>
                <a:srgbClr val="99FF99"/>
              </a:buClr>
              <a:buSzPct val="80000"/>
              <a:buFont typeface="Wingdings" charset="2"/>
              <a:buNone/>
              <a:tabLst>
                <a:tab pos="933450" algn="l"/>
                <a:tab pos="1847850" algn="l"/>
                <a:tab pos="2762250" algn="l"/>
                <a:tab pos="3676650" algn="l"/>
                <a:tab pos="4591050" algn="l"/>
                <a:tab pos="5505450" algn="l"/>
                <a:tab pos="6419850" algn="l"/>
                <a:tab pos="7334250" algn="l"/>
                <a:tab pos="8248650" algn="l"/>
                <a:tab pos="9163050" algn="l"/>
                <a:tab pos="10077450" algn="l"/>
              </a:tabLst>
              <a:defRPr/>
            </a:pPr>
            <a:endParaRPr lang="en-GB" sz="2400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363538" indent="-282575" algn="just">
              <a:lnSpc>
                <a:spcPct val="80000"/>
              </a:lnSpc>
              <a:spcBef>
                <a:spcPts val="450"/>
              </a:spcBef>
              <a:buClr>
                <a:srgbClr val="99FF99"/>
              </a:buClr>
              <a:buSzPct val="80000"/>
              <a:buFont typeface="Wingdings" charset="2"/>
              <a:buChar char=""/>
              <a:tabLst>
                <a:tab pos="933450" algn="l"/>
                <a:tab pos="1847850" algn="l"/>
                <a:tab pos="2762250" algn="l"/>
                <a:tab pos="3676650" algn="l"/>
                <a:tab pos="4591050" algn="l"/>
                <a:tab pos="5505450" algn="l"/>
                <a:tab pos="6419850" algn="l"/>
                <a:tab pos="7334250" algn="l"/>
                <a:tab pos="8248650" algn="l"/>
                <a:tab pos="9163050" algn="l"/>
                <a:tab pos="10077450" algn="l"/>
              </a:tabLst>
              <a:defRPr/>
            </a:pPr>
            <a:r>
              <a:rPr lang="en-GB" sz="2400" dirty="0" err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Вербовку</a:t>
            </a:r>
            <a:r>
              <a:rPr lang="en-GB" sz="24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GB" sz="2400" dirty="0" err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вооружение</a:t>
            </a:r>
            <a:r>
              <a:rPr lang="en-GB" sz="24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GB" sz="2400" dirty="0" err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обучение</a:t>
            </a:r>
            <a:r>
              <a:rPr lang="en-GB" sz="24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GB" sz="2400" dirty="0" err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использование</a:t>
            </a:r>
            <a:r>
              <a:rPr lang="en-GB" sz="24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dirty="0" err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террористов</a:t>
            </a:r>
            <a:r>
              <a:rPr lang="en-GB" sz="24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; </a:t>
            </a:r>
          </a:p>
          <a:p>
            <a:pPr marL="363538" indent="-282575" algn="just">
              <a:lnSpc>
                <a:spcPct val="80000"/>
              </a:lnSpc>
              <a:spcBef>
                <a:spcPts val="450"/>
              </a:spcBef>
              <a:buClr>
                <a:srgbClr val="99FF99"/>
              </a:buClr>
              <a:buSzPct val="80000"/>
              <a:buFont typeface="Wingdings" charset="2"/>
              <a:buNone/>
              <a:tabLst>
                <a:tab pos="933450" algn="l"/>
                <a:tab pos="1847850" algn="l"/>
                <a:tab pos="2762250" algn="l"/>
                <a:tab pos="3676650" algn="l"/>
                <a:tab pos="4591050" algn="l"/>
                <a:tab pos="5505450" algn="l"/>
                <a:tab pos="6419850" algn="l"/>
                <a:tab pos="7334250" algn="l"/>
                <a:tab pos="8248650" algn="l"/>
                <a:tab pos="9163050" algn="l"/>
                <a:tab pos="10077450" algn="l"/>
              </a:tabLst>
              <a:defRPr/>
            </a:pPr>
            <a:endParaRPr lang="en-GB" sz="2400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363538" indent="-282575" algn="just">
              <a:lnSpc>
                <a:spcPct val="80000"/>
              </a:lnSpc>
              <a:spcBef>
                <a:spcPts val="450"/>
              </a:spcBef>
              <a:buClr>
                <a:srgbClr val="99FF99"/>
              </a:buClr>
              <a:buSzPct val="80000"/>
              <a:buFont typeface="Wingdings" charset="2"/>
              <a:buChar char=""/>
              <a:tabLst>
                <a:tab pos="933450" algn="l"/>
                <a:tab pos="1847850" algn="l"/>
                <a:tab pos="2762250" algn="l"/>
                <a:tab pos="3676650" algn="l"/>
                <a:tab pos="4591050" algn="l"/>
                <a:tab pos="5505450" algn="l"/>
                <a:tab pos="6419850" algn="l"/>
                <a:tab pos="7334250" algn="l"/>
                <a:tab pos="8248650" algn="l"/>
                <a:tab pos="9163050" algn="l"/>
                <a:tab pos="10077450" algn="l"/>
              </a:tabLst>
              <a:defRPr/>
            </a:pPr>
            <a:r>
              <a:rPr lang="en-GB" sz="2400" dirty="0" err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Финансирование</a:t>
            </a:r>
            <a:r>
              <a:rPr lang="en-GB" sz="24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dirty="0" err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заведомо</a:t>
            </a:r>
            <a:r>
              <a:rPr lang="en-GB" sz="24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dirty="0" err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террористической</a:t>
            </a:r>
            <a:r>
              <a:rPr lang="en-GB" sz="24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dirty="0" err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организации</a:t>
            </a:r>
            <a:r>
              <a:rPr lang="en-GB" sz="24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dirty="0" err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en-GB" sz="24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dirty="0" err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террористической</a:t>
            </a:r>
            <a:r>
              <a:rPr lang="en-GB" sz="24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dirty="0" err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группы</a:t>
            </a:r>
            <a:r>
              <a:rPr lang="en-GB" sz="24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dirty="0" err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en-GB" sz="24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dirty="0" err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иное</a:t>
            </a:r>
            <a:r>
              <a:rPr lang="en-GB" sz="24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dirty="0" err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содействие</a:t>
            </a:r>
            <a:r>
              <a:rPr lang="en-GB" sz="24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dirty="0" err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им</a:t>
            </a:r>
            <a:r>
              <a:rPr lang="en-GB" sz="24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marL="363538" indent="-282575" algn="just">
              <a:lnSpc>
                <a:spcPct val="80000"/>
              </a:lnSpc>
              <a:spcBef>
                <a:spcPts val="450"/>
              </a:spcBef>
              <a:buClr>
                <a:srgbClr val="99FF99"/>
              </a:buClr>
              <a:buSzPct val="80000"/>
              <a:buFont typeface="Wingdings" charset="2"/>
              <a:buNone/>
              <a:tabLst>
                <a:tab pos="933450" algn="l"/>
                <a:tab pos="1847850" algn="l"/>
                <a:tab pos="2762250" algn="l"/>
                <a:tab pos="3676650" algn="l"/>
                <a:tab pos="4591050" algn="l"/>
                <a:tab pos="5505450" algn="l"/>
                <a:tab pos="6419850" algn="l"/>
                <a:tab pos="7334250" algn="l"/>
                <a:tab pos="8248650" algn="l"/>
                <a:tab pos="9163050" algn="l"/>
                <a:tab pos="10077450" algn="l"/>
              </a:tabLst>
              <a:defRPr/>
            </a:pPr>
            <a:endParaRPr lang="en-GB" sz="2400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400" dirty="0" smtClean="0">
                <a:solidFill>
                  <a:srgbClr val="FFC000"/>
                </a:solidFill>
                <a:effectLst/>
                <a:latin typeface="Times New Roman" pitchFamily="18" charset="0"/>
                <a:cs typeface="Times New Roman" pitchFamily="18" charset="0"/>
              </a:rPr>
              <a:t>Отличительные особенности терроризма </a:t>
            </a:r>
            <a:endParaRPr lang="ru-RU" sz="4400" dirty="0">
              <a:solidFill>
                <a:srgbClr val="FFC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0" y="1600200"/>
            <a:ext cx="4495800" cy="5257800"/>
          </a:xfrm>
        </p:spPr>
        <p:txBody>
          <a:bodyPr>
            <a:norm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800" dirty="0" smtClean="0"/>
              <a:t>Порождает высокую общественную опасность.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800" dirty="0" smtClean="0"/>
              <a:t>Публичный характер.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800" dirty="0" smtClean="0"/>
              <a:t>Преднамеренное создание обстановки страха, подавленности, напряженности.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800" dirty="0" smtClean="0"/>
              <a:t>Психологическое воздействие.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6" name="Объект 4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703232" y="1600200"/>
            <a:ext cx="3928536" cy="4525963"/>
          </a:xfr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Rectangle 1"/>
          <p:cNvSpPr>
            <a:spLocks noGrp="1" noChangeArrowheads="1"/>
          </p:cNvSpPr>
          <p:nvPr>
            <p:ph idx="1"/>
          </p:nvPr>
        </p:nvSpPr>
        <p:spPr>
          <a:xfrm>
            <a:off x="457200" y="333375"/>
            <a:ext cx="8229600" cy="5792788"/>
          </a:xfrm>
        </p:spPr>
        <p:txBody>
          <a:bodyPr anchor="t" anchorCtr="0">
            <a:normAutofit/>
          </a:bodyPr>
          <a:lstStyle/>
          <a:p>
            <a:pPr marL="341313" indent="-341313" eaLnBrk="1" hangingPunct="1">
              <a:spcBef>
                <a:spcPts val="1650"/>
              </a:spcBef>
              <a:buClr>
                <a:srgbClr val="99FF99"/>
              </a:buClr>
              <a:buSzPct val="80000"/>
              <a:buFont typeface="Wingdings" charset="2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endParaRPr lang="en-GB" sz="8000" b="1" dirty="0" smtClean="0">
              <a:solidFill>
                <a:srgbClr val="FF0066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1313" indent="-341313" algn="ctr" eaLnBrk="1" hangingPunct="1">
              <a:spcBef>
                <a:spcPts val="1650"/>
              </a:spcBef>
              <a:buClr>
                <a:srgbClr val="99FF99"/>
              </a:buClr>
              <a:buSzPct val="80000"/>
              <a:buFont typeface="Wingdings" charset="2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lang="en-GB" sz="8000" b="1" dirty="0" err="1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Статистика</a:t>
            </a:r>
            <a:r>
              <a:rPr lang="en-GB" sz="80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8000" b="1" dirty="0" err="1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терроризма</a:t>
            </a:r>
            <a:endParaRPr lang="en-GB" sz="8000" b="1" dirty="0" smtClean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110</TotalTime>
  <Words>906</Words>
  <Application>Microsoft Office PowerPoint</Application>
  <PresentationFormat>Экран (4:3)</PresentationFormat>
  <Paragraphs>145</Paragraphs>
  <Slides>37</Slides>
  <Notes>18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37</vt:i4>
      </vt:variant>
    </vt:vector>
  </HeadingPairs>
  <TitlesOfParts>
    <vt:vector size="38" baseType="lpstr">
      <vt:lpstr>Апекс</vt:lpstr>
      <vt:lpstr>Терроризм- угроза обществу  </vt:lpstr>
      <vt:lpstr>Слайд 2</vt:lpstr>
      <vt:lpstr>Терроризм – это использование силы в политических целях, специфическая форма политического насилия.  </vt:lpstr>
      <vt:lpstr>Основные типы терроризма</vt:lpstr>
      <vt:lpstr>Терроризм – акции, сопряженные с применением насилия, сопровождаемые выдвижением конкретных требований. Насилие направлено против гражданских лиц. Мотивы имеют политический или иной характер. Исполнители являются членами организованных групп, берут на себя ответственность  за совершаемые акции. </vt:lpstr>
      <vt:lpstr>Террористическая акция рассчитана на определённый эффект:  посеять страх, создать угрозу широкому кругу лиц. </vt:lpstr>
      <vt:lpstr>Слайд 7</vt:lpstr>
      <vt:lpstr>Отличительные особенности терроризма </vt:lpstr>
      <vt:lpstr>Слайд 9</vt:lpstr>
      <vt:lpstr>Слайд 10</vt:lpstr>
      <vt:lpstr>Слайд 11</vt:lpstr>
      <vt:lpstr>Слайд 12</vt:lpstr>
      <vt:lpstr>Слайд 13</vt:lpstr>
      <vt:lpstr>Теракт в Беслане 1 сентября 2004 г. </vt:lpstr>
      <vt:lpstr>ВСЕГО ЗАЛОЖНИКОВ 1128, ПОГИБЛО 318 ЧЕЛОВЕК ИЗ НИХ 186 ДЕТЕЙ</vt:lpstr>
      <vt:lpstr>ПОГИБЛО 10 СОТРУДНИКОВ ФСБ, 2 СОТРУДНИКА МЧС</vt:lpstr>
      <vt:lpstr>Слайд 17</vt:lpstr>
      <vt:lpstr>Слайд 18</vt:lpstr>
      <vt:lpstr>Теракта на борту А321 над Синайским полуостровом</vt:lpstr>
      <vt:lpstr>Слайд 20</vt:lpstr>
      <vt:lpstr>Теракты во Франции 13 ноября 2015 года</vt:lpstr>
      <vt:lpstr>Слайд 22</vt:lpstr>
      <vt:lpstr>Система борьбы с терроризмом</vt:lpstr>
      <vt:lpstr>Специальные операции</vt:lpstr>
      <vt:lpstr>Самый большой опыт в проведении подобных операций имеют Израиль, США и Россия.</vt:lpstr>
      <vt:lpstr>Действия правоохранительных органов</vt:lpstr>
      <vt:lpstr>Создание санитарных, или буферных зон </vt:lpstr>
      <vt:lpstr>Проведение переговоров</vt:lpstr>
      <vt:lpstr>Войсковые операции</vt:lpstr>
      <vt:lpstr>Как не стать жертвой теракта</vt:lpstr>
      <vt:lpstr>Слайд 31</vt:lpstr>
      <vt:lpstr>Слайд 32</vt:lpstr>
      <vt:lpstr>Слайд 33</vt:lpstr>
      <vt:lpstr>Что делать, если вы оказались в заложниках?</vt:lpstr>
      <vt:lpstr>Слайд 35</vt:lpstr>
      <vt:lpstr>Слайд 36</vt:lpstr>
      <vt:lpstr>Слайд 37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Защита населения</dc:title>
  <dc:creator>Учитель</dc:creator>
  <cp:lastModifiedBy>ПК</cp:lastModifiedBy>
  <cp:revision>13</cp:revision>
  <dcterms:modified xsi:type="dcterms:W3CDTF">2015-11-24T08:50:33Z</dcterms:modified>
</cp:coreProperties>
</file>