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47" autoAdjust="0"/>
  </p:normalViewPr>
  <p:slideViewPr>
    <p:cSldViewPr>
      <p:cViewPr varScale="1">
        <p:scale>
          <a:sx n="89" d="100"/>
          <a:sy n="89" d="100"/>
        </p:scale>
        <p:origin x="-701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4553B2A-CC14-4F29-A950-92E92171C767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3F87FF4-4AD4-45EC-A2C7-07F4C2FA1BF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nimalreader.ru/wp-content/uploads/2014/02/delfiny_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nimalreader.ru/wp-content/uploads/2014/02/delfiny_1_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nimalreader.ru/wp-content/uploads/2014/02/delfiny_3_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nimalreader.ru/wp-content/uploads/2014/02/delfiny_6_1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445224"/>
            <a:ext cx="6400800" cy="1224136"/>
          </a:xfrm>
        </p:spPr>
        <p:txBody>
          <a:bodyPr/>
          <a:lstStyle/>
          <a:p>
            <a:pPr algn="r"/>
            <a:r>
              <a:rPr lang="ru-RU" dirty="0" smtClean="0"/>
              <a:t>Проект Юлии </a:t>
            </a:r>
            <a:r>
              <a:rPr lang="ru-RU" dirty="0" err="1" smtClean="0"/>
              <a:t>Косициной</a:t>
            </a:r>
            <a:endParaRPr lang="ru-RU" dirty="0" smtClean="0"/>
          </a:p>
          <a:p>
            <a:pPr algn="r"/>
            <a:r>
              <a:rPr lang="ru-RU" dirty="0" smtClean="0"/>
              <a:t>Ученицы 3Е класса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100811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ВЕЛИКОЛЕПНЫЕ ДЕЛЬФИНЫ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Афалина (Tursiops truncatus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688632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8216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31000">
              <a:srgbClr val="FFFF00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6624736" cy="65293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СПАСИБО  ЗА  ВНИМАНИЕ!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быкновенный дельфин, или дельфин-белобочка (Delphinus delphis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9384" cy="6858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548680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FF00"/>
                </a:solidFill>
              </a:rPr>
              <a:t>Дельфин — умное морское </a:t>
            </a:r>
            <a:r>
              <a:rPr lang="ru-RU" sz="2800" dirty="0" smtClean="0">
                <a:solidFill>
                  <a:srgbClr val="FFFF00"/>
                </a:solidFill>
              </a:rPr>
              <a:t>животное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378" y="620688"/>
            <a:ext cx="90996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Ни один из жителей морских глубин так не привлекает внимание человека, как дельфины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148" y="5013176"/>
            <a:ext cx="9018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Некоторые люди уверены, что дельфин – это рыба из-за его внешнего вида.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760" y="5903893"/>
            <a:ext cx="88775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На самом деле это хищное млекопитающее, родственник китов. Живут дельфины в соленых морях и даже в реках.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265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yourblog.in.ua/uploads/images/00/00/01/2015/09/05/0u49b70ae5-18579040-6e6274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1" y="1340768"/>
            <a:ext cx="9119509" cy="406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Предки </a:t>
            </a:r>
            <a:r>
              <a:rPr lang="ru-RU" dirty="0" smtClean="0">
                <a:solidFill>
                  <a:srgbClr val="FFC000"/>
                </a:solidFill>
              </a:rPr>
              <a:t>  дельфинов   в   древние   </a:t>
            </a:r>
            <a:r>
              <a:rPr lang="ru-RU" dirty="0" smtClean="0">
                <a:solidFill>
                  <a:srgbClr val="FFC000"/>
                </a:solidFill>
              </a:rPr>
              <a:t>времена </a:t>
            </a:r>
            <a:r>
              <a:rPr lang="ru-RU" dirty="0" smtClean="0">
                <a:solidFill>
                  <a:srgbClr val="FFC000"/>
                </a:solidFill>
              </a:rPr>
              <a:t>  жили   на   </a:t>
            </a:r>
            <a:r>
              <a:rPr lang="ru-RU" dirty="0" smtClean="0">
                <a:solidFill>
                  <a:srgbClr val="FFC000"/>
                </a:solidFill>
              </a:rPr>
              <a:t>суше.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039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rth-chronicles.ru/Publications_2/47/2014-01-06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11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3829" y="4509120"/>
            <a:ext cx="8229600" cy="5600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Современные </a:t>
            </a:r>
            <a:r>
              <a:rPr lang="ru-RU" sz="2800" dirty="0" smtClean="0">
                <a:solidFill>
                  <a:srgbClr val="FFFF00"/>
                </a:solidFill>
              </a:rPr>
              <a:t>дельфины </a:t>
            </a:r>
            <a:r>
              <a:rPr lang="ru-RU" sz="2800" dirty="0" smtClean="0">
                <a:solidFill>
                  <a:srgbClr val="FFFF00"/>
                </a:solidFill>
              </a:rPr>
              <a:t>– живут в воде. 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829" y="4941168"/>
            <a:ext cx="9100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Но дышат они легкими, часто всплывая на поверхность.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411042"/>
            <a:ext cx="90094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Особое отверстие для дыхания расположено на голове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024" y="5903893"/>
            <a:ext cx="9015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У дельфинов нет ушей, но слух у них отличный.</a:t>
            </a:r>
          </a:p>
          <a:p>
            <a:r>
              <a:rPr lang="ru-RU" sz="2800" dirty="0">
                <a:solidFill>
                  <a:srgbClr val="FFFF00"/>
                </a:solidFill>
              </a:rPr>
              <a:t>Слышат они при помощи внутреннего уха 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01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ая обыкновенных дельфинов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17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0949" y="4160733"/>
            <a:ext cx="8229600" cy="432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Живут дельфины большой </a:t>
            </a:r>
            <a:r>
              <a:rPr lang="ru-RU" sz="2800" dirty="0" smtClean="0">
                <a:solidFill>
                  <a:srgbClr val="FFFF00"/>
                </a:solidFill>
              </a:rPr>
              <a:t>семьей. </a:t>
            </a:r>
          </a:p>
          <a:p>
            <a:pPr marL="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857" y="45811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Главный в семье самец-вожак.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007" y="4994619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Иногда несколько семей объединяются в стаи для охоты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007" y="5407603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Дельфины – хищники. Питаются практически одной рыбой.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07" y="5876509"/>
            <a:ext cx="89844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Косяк рыбы заставляют сбиться в плотную </a:t>
            </a:r>
            <a:r>
              <a:rPr lang="ru-RU" sz="2800" dirty="0" smtClean="0">
                <a:solidFill>
                  <a:srgbClr val="FFFF00"/>
                </a:solidFill>
              </a:rPr>
              <a:t>стаю. Для этого они издают </a:t>
            </a:r>
            <a:r>
              <a:rPr lang="ru-RU" sz="2800" dirty="0">
                <a:solidFill>
                  <a:srgbClr val="FFFF00"/>
                </a:solidFill>
              </a:rPr>
              <a:t>особые звуки.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8077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1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1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alpme.ru/wp-content/uploads/2012/05/461912482_min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6"/>
            <a:ext cx="9137913" cy="685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131" y="3459469"/>
            <a:ext cx="8229600" cy="8640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>
                <a:solidFill>
                  <a:srgbClr val="FFFF00"/>
                </a:solidFill>
              </a:rPr>
              <a:t>Самка вынашивает одного детеныша долго, </a:t>
            </a:r>
            <a:r>
              <a:rPr lang="ru-RU" sz="3000" dirty="0" smtClean="0">
                <a:solidFill>
                  <a:srgbClr val="FFFF00"/>
                </a:solidFill>
              </a:rPr>
              <a:t>18 месяцев, </a:t>
            </a:r>
            <a:r>
              <a:rPr lang="ru-RU" sz="3000" dirty="0">
                <a:solidFill>
                  <a:srgbClr val="FFFF00"/>
                </a:solidFill>
              </a:rPr>
              <a:t>выкармливает молоком. </a:t>
            </a:r>
            <a:endParaRPr lang="ru-RU" sz="3000" dirty="0" smtClean="0">
              <a:solidFill>
                <a:srgbClr val="FFFF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4131" y="4293096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Рождается </a:t>
            </a:r>
            <a:r>
              <a:rPr lang="ru-RU" sz="2800" dirty="0" err="1">
                <a:solidFill>
                  <a:srgbClr val="FFFF00"/>
                </a:solidFill>
              </a:rPr>
              <a:t>дельфиненок</a:t>
            </a:r>
            <a:r>
              <a:rPr lang="ru-RU" sz="2800" dirty="0">
                <a:solidFill>
                  <a:srgbClr val="FFFF00"/>
                </a:solidFill>
              </a:rPr>
              <a:t> в воздухе – самка поднимает высоко хвост, и малыш успевает сделать свой первый в жизни глоток воздуха. 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И сразу падает в воду.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931" y="6165304"/>
            <a:ext cx="6944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Живут дельфины 20-30 лет.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37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быкновенный дельфин ловит рыбу вместе с акулой (на заднем плане). В данном случае акула не представляет опасности для дельфина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4509120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Ученые обнаружили, что масса мозга дельфинов </a:t>
            </a:r>
            <a:r>
              <a:rPr lang="ru-RU" sz="2800" dirty="0" smtClean="0">
                <a:solidFill>
                  <a:srgbClr val="FFFF00"/>
                </a:solidFill>
              </a:rPr>
              <a:t>почти как </a:t>
            </a:r>
            <a:r>
              <a:rPr lang="ru-RU" sz="2800" dirty="0">
                <a:solidFill>
                  <a:srgbClr val="FFFF00"/>
                </a:solidFill>
              </a:rPr>
              <a:t>у человека, а вот извилин в 2 раза больше. </a:t>
            </a:r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Дельфины очень </a:t>
            </a:r>
            <a:r>
              <a:rPr lang="ru-RU" sz="2800" dirty="0" smtClean="0">
                <a:solidFill>
                  <a:srgbClr val="FFFF00"/>
                </a:solidFill>
              </a:rPr>
              <a:t>умные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923464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У них много звуков. Они умеют складывать слова и маленькие предложения.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18396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0.liveinternet.ru/images/attach/c/3/122/163/122163656_1429864139_5235a2f2a4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2" y="21461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Людей дельфины не боятся, подплывают к берегу и могут поиграть с детьми. 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4496" y="58052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Ученые выяснили, что эти игры могут лечить детей.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03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nfo.russian-women.net/photo/big/photo_Sevastopol_Crimea_Ukraine_picture_hv_ni333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96" y="0"/>
            <a:ext cx="4536504" cy="682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4499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Во многих городах </a:t>
            </a:r>
            <a:r>
              <a:rPr lang="ru-RU" sz="2800" dirty="0" smtClean="0">
                <a:solidFill>
                  <a:srgbClr val="FFFF00"/>
                </a:solidFill>
              </a:rPr>
              <a:t>есть </a:t>
            </a:r>
            <a:r>
              <a:rPr lang="ru-RU" sz="2800" dirty="0">
                <a:solidFill>
                  <a:srgbClr val="FFFF00"/>
                </a:solidFill>
              </a:rPr>
              <a:t>дельфинарии, </a:t>
            </a:r>
            <a:r>
              <a:rPr lang="ru-RU" sz="2800" dirty="0" smtClean="0">
                <a:solidFill>
                  <a:srgbClr val="FFFF00"/>
                </a:solidFill>
              </a:rPr>
              <a:t>там </a:t>
            </a:r>
            <a:r>
              <a:rPr lang="ru-RU" sz="2800" dirty="0">
                <a:solidFill>
                  <a:srgbClr val="FFFF00"/>
                </a:solidFill>
              </a:rPr>
              <a:t>можно посмотреть </a:t>
            </a:r>
            <a:r>
              <a:rPr lang="ru-RU" sz="2800" dirty="0" smtClean="0">
                <a:solidFill>
                  <a:srgbClr val="FFFF00"/>
                </a:solidFill>
              </a:rPr>
              <a:t>как дельфины творят чудеса на </a:t>
            </a:r>
            <a:r>
              <a:rPr lang="ru-RU" sz="2800" dirty="0">
                <a:solidFill>
                  <a:srgbClr val="FFFF00"/>
                </a:solidFill>
              </a:rPr>
              <a:t>воде. 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783" y="270892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Они легко поддаются дрессировке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783" y="4149080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Дельфины это прекрасные и умные животные. Давайте беречь их!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885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Горизонт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208</TotalTime>
  <Words>298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ВЕЛИКОЛЕПНЫЕ ДЕЛЬФИНЫ</vt:lpstr>
      <vt:lpstr>Презентация PowerPoint</vt:lpstr>
      <vt:lpstr>Предки   дельфинов   в   древние   времена   жили   на   суше.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ВЕЛИКОЛЕПНЫЕ ДЕЛЬФИНЫ</dc:title>
  <dc:creator>Антон</dc:creator>
  <cp:lastModifiedBy>Антон</cp:lastModifiedBy>
  <cp:revision>18</cp:revision>
  <dcterms:created xsi:type="dcterms:W3CDTF">2015-11-19T08:19:43Z</dcterms:created>
  <dcterms:modified xsi:type="dcterms:W3CDTF">2015-11-19T13:56:55Z</dcterms:modified>
</cp:coreProperties>
</file>