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  <p:sldId id="263" r:id="rId3"/>
    <p:sldId id="265" r:id="rId4"/>
    <p:sldId id="279" r:id="rId5"/>
    <p:sldId id="283" r:id="rId6"/>
    <p:sldId id="271" r:id="rId7"/>
    <p:sldId id="273" r:id="rId8"/>
    <p:sldId id="274" r:id="rId9"/>
    <p:sldId id="275" r:id="rId10"/>
    <p:sldId id="276" r:id="rId11"/>
    <p:sldId id="280" r:id="rId12"/>
    <p:sldId id="281" r:id="rId13"/>
    <p:sldId id="282" r:id="rId14"/>
    <p:sldId id="277" r:id="rId15"/>
    <p:sldId id="28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210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210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A7B2FD-F9B1-49CE-8028-66A323C2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84E16-EFFC-4CA4-9176-6D0021FF1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27A0F-F5BB-4012-9CF2-539C13268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C36E6-EDFA-4AA1-8BD6-C388E0376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B2019-F086-4B08-B011-C802FBB8B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60C7F-3C1B-48E5-81BB-1C5EA613C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9DE1E-CAF4-4EB4-BAFF-F067D4A4A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B7038-6D11-4774-A145-6F80E93B5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501BA-E0D8-47AF-8BE9-FB2BF967E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43FC7-9CB8-4DB5-8B30-CD87A0918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E9447-638E-4ED9-B2A6-9B233DB17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22B30-C067-4CA4-A7A4-0535A1F24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3107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7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7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7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7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10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2C33403-D2A0-461A-967B-DC3BFC998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108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108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6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mx.ru/images/all_about_money/pictures/wmx_ru_000003.jpg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hyperlink" Target="http://www.vashidengi.info/photo/21-0-2477" TargetMode="Externa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http://www.wapstar.ru/ws/uploads/240_5/240_320_dengi/240_320_dengi_05.jpe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wapstar.ru/ws/uploads/240_5/240_320_dengi/240_320_dengi_02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hyperlink" Target="http://www.vashidengi.info/photo/60-0-249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331913" y="692150"/>
            <a:ext cx="5903912" cy="2592388"/>
          </a:xfrm>
        </p:spPr>
        <p:txBody>
          <a:bodyPr/>
          <a:lstStyle/>
          <a:p>
            <a:pPr eaLnBrk="1" hangingPunct="1">
              <a:defRPr/>
            </a:pPr>
            <a:r>
              <a:rPr lang="ru-RU" sz="7200" smtClean="0"/>
              <a:t>Что такое деньги?</a:t>
            </a:r>
          </a:p>
        </p:txBody>
      </p:sp>
      <p:sp>
        <p:nvSpPr>
          <p:cNvPr id="3075" name="Text Box 7"/>
          <p:cNvSpPr txBox="1">
            <a:spLocks noChangeArrowheads="1"/>
          </p:cNvSpPr>
          <p:nvPr/>
        </p:nvSpPr>
        <p:spPr bwMode="auto">
          <a:xfrm>
            <a:off x="539750" y="5494338"/>
            <a:ext cx="3384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Ученик 3г класса: Ефремов Матвей</a:t>
            </a:r>
          </a:p>
          <a:p>
            <a:r>
              <a:rPr lang="ru-RU"/>
              <a:t>МОУ СОШ №:63 г Новосибирск</a:t>
            </a:r>
          </a:p>
        </p:txBody>
      </p:sp>
      <p:pic>
        <p:nvPicPr>
          <p:cNvPr id="3076" name="Picture 8" descr="C:\Documents and Settings\000\Рабочий стол\1184636640_banknote_4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43375" y="3286125"/>
            <a:ext cx="4402138" cy="3302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Во многих странах Европы действует единая денежная единица – евро.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12291" name="Picture 4" descr="щщi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060575"/>
            <a:ext cx="3743325" cy="2311400"/>
          </a:xfrm>
          <a:noFill/>
        </p:spPr>
      </p:pic>
      <p:pic>
        <p:nvPicPr>
          <p:cNvPr id="12292" name="Picture 5" descr="шшш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716338"/>
            <a:ext cx="374332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Деньги стран, в которых мне удалось побывать.</a:t>
            </a:r>
            <a:br>
              <a:rPr lang="ru-RU" dirty="0" smtClean="0"/>
            </a:br>
            <a:r>
              <a:rPr lang="ru-RU" dirty="0" smtClean="0"/>
              <a:t>Египет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50"/>
            <a:ext cx="8845550" cy="2714625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Денежная единица Египта - египетский фунт (LЕ) Курс доллара составляет: 1$ = 3.39 LE. Разменной монетой является пиастр (РТ). 1 LE = 100 пиастров.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defRPr/>
            </a:pPr>
            <a:endParaRPr lang="ru-RU" dirty="0" smtClean="0"/>
          </a:p>
        </p:txBody>
      </p:sp>
      <p:pic>
        <p:nvPicPr>
          <p:cNvPr id="1331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286250"/>
            <a:ext cx="1701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000500"/>
            <a:ext cx="2595563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429125"/>
            <a:ext cx="10763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err="1" smtClean="0"/>
              <a:t>Тайланд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905000"/>
            <a:ext cx="8007350" cy="13811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Денежная единица </a:t>
            </a:r>
            <a:r>
              <a:rPr lang="ru-RU" dirty="0" err="1" smtClean="0"/>
              <a:t>Тайланда</a:t>
            </a:r>
            <a:r>
              <a:rPr lang="ru-RU" dirty="0" smtClean="0"/>
              <a:t> - бат. $1 США - примерно 30 бат.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357563"/>
            <a:ext cx="240982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3857625"/>
            <a:ext cx="178593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429000"/>
            <a:ext cx="22479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Турция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Денежная единица Турции – турецкая лира. </a:t>
            </a:r>
          </a:p>
          <a:p>
            <a:pPr eaLnBrk="1" hangingPunct="1">
              <a:defRPr/>
            </a:pPr>
            <a:r>
              <a:rPr lang="en-US" dirty="0" smtClean="0"/>
              <a:t>1 TRY = 0.74 USD</a:t>
            </a: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73044"/>
            <a:ext cx="3000396" cy="22156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643188"/>
            <a:ext cx="400526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folHlink"/>
                </a:solidFill>
              </a:rPr>
              <a:t>Большинство людей во всех странах получают деньги в качестве заработной платы за работу. Часть денег человек тратит на насущные нужды, а часть денег может отложить на будущее. Это сбережения.</a:t>
            </a:r>
            <a:br>
              <a:rPr lang="ru-RU" sz="2400" smtClean="0">
                <a:solidFill>
                  <a:schemeClr val="folHlink"/>
                </a:solidFill>
              </a:rPr>
            </a:br>
            <a:endParaRPr lang="ru-RU" sz="2400" smtClean="0">
              <a:solidFill>
                <a:schemeClr val="folHlink"/>
              </a:solidFill>
            </a:endParaRPr>
          </a:p>
        </p:txBody>
      </p:sp>
      <p:pic>
        <p:nvPicPr>
          <p:cNvPr id="16387" name="Picture 4" descr="iхх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716338"/>
            <a:ext cx="26638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Увеличить изображение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3789363"/>
            <a:ext cx="27368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739736873">
            <a:hlinkClick r:id="rId5"/>
          </p:cNvPr>
          <p:cNvPicPr>
            <a:picLocks noChangeAspect="1" noChangeArrowheads="1"/>
          </p:cNvPicPr>
          <p:nvPr>
            <p:ph type="title"/>
          </p:nvPr>
        </p:nvPicPr>
        <p:blipFill>
          <a:blip r:embed="rId6"/>
          <a:srcRect/>
          <a:stretch>
            <a:fillRect/>
          </a:stretch>
        </p:blipFill>
        <p:spPr>
          <a:xfrm>
            <a:off x="3492500" y="260350"/>
            <a:ext cx="2232025" cy="14398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50938" y="1343025"/>
            <a:ext cx="7627937" cy="64293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ЗА</a:t>
            </a:r>
            <a:br>
              <a:rPr lang="ru-RU" dirty="0" smtClean="0"/>
            </a:br>
            <a:r>
              <a:rPr lang="ru-RU" dirty="0" smtClean="0"/>
              <a:t>ВНИМАНИЕ!</a:t>
            </a:r>
          </a:p>
        </p:txBody>
      </p:sp>
      <p:pic>
        <p:nvPicPr>
          <p:cNvPr id="17411" name="Picture 2" descr="C:\Documents and Settings\000\Рабочий стол\view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000372"/>
            <a:ext cx="4578294" cy="369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Несколько тысяч лет назад люди не знали, что такое деньги. Люди просто обменивались друг с другом различными предметами.</a:t>
            </a:r>
            <a:br>
              <a:rPr lang="ru-RU" sz="2400" smtClean="0"/>
            </a:br>
            <a:r>
              <a:rPr lang="ru-RU" sz="2400" smtClean="0"/>
              <a:t>Например: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4099" name="Picture 4" descr="j01496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644900"/>
            <a:ext cx="2533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1476375" y="2708275"/>
            <a:ext cx="6696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  корова      =        3    зайца         =             4      кувшина</a:t>
            </a:r>
          </a:p>
        </p:txBody>
      </p:sp>
      <p:pic>
        <p:nvPicPr>
          <p:cNvPr id="4101" name="Picture 7" descr="j03049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997200"/>
            <a:ext cx="1819275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j03049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3933825"/>
            <a:ext cx="1819275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j03049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068638"/>
            <a:ext cx="1819275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5" descr="i?id=75171131&amp;tov=8"/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164388" y="3357563"/>
            <a:ext cx="549275" cy="1069975"/>
          </a:xfrm>
          <a:noFill/>
        </p:spPr>
      </p:pic>
      <p:pic>
        <p:nvPicPr>
          <p:cNvPr id="4105" name="Picture 17" descr="i?id=75171131&amp;tov=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3716338"/>
            <a:ext cx="5492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8" descr="i?id=75171131&amp;tov=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4005263"/>
            <a:ext cx="5492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9" descr="i?id=75171131&amp;tov=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4365625"/>
            <a:ext cx="5492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folHlink"/>
                </a:solidFill>
                <a:latin typeface="Comic Sans MS" pitchFamily="66" charset="0"/>
              </a:rPr>
              <a:t>Первыми появились монеты -металлические деньги на Евразийском континенте между 700-600 </a:t>
            </a:r>
            <a:r>
              <a:rPr lang="ru-RU" sz="2800" dirty="0" smtClean="0">
                <a:solidFill>
                  <a:schemeClr val="folHlink"/>
                </a:solidFill>
                <a:latin typeface="Comic Sans MS" pitchFamily="66" charset="0"/>
              </a:rPr>
              <a:t>гг. </a:t>
            </a:r>
            <a:r>
              <a:rPr lang="ru-RU" sz="2800" dirty="0" smtClean="0">
                <a:solidFill>
                  <a:schemeClr val="folHlink"/>
                </a:solidFill>
                <a:latin typeface="Comic Sans MS" pitchFamily="66" charset="0"/>
              </a:rPr>
              <a:t>до н.э. в Лидии, Индии и Китае</a:t>
            </a:r>
          </a:p>
        </p:txBody>
      </p:sp>
      <p:pic>
        <p:nvPicPr>
          <p:cNvPr id="5123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1857375"/>
            <a:ext cx="47752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2071688"/>
            <a:ext cx="1304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06400" y="2105025"/>
            <a:ext cx="1439863" cy="1252538"/>
          </a:xfrm>
          <a:noFill/>
        </p:spPr>
      </p:pic>
      <p:pic>
        <p:nvPicPr>
          <p:cNvPr id="5126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3714750"/>
            <a:ext cx="1285875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3" y="5286375"/>
            <a:ext cx="18859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Особенности названий сторон монет</a:t>
            </a: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643063"/>
            <a:ext cx="6643687" cy="4983162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3"/>
          <p:cNvSpPr>
            <a:spLocks noChangeArrowheads="1"/>
          </p:cNvSpPr>
          <p:nvPr/>
        </p:nvSpPr>
        <p:spPr bwMode="auto">
          <a:xfrm>
            <a:off x="571500" y="285750"/>
            <a:ext cx="807243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folHlink"/>
                </a:solidFill>
              </a:rPr>
              <a:t>У металлических денег всё же оказался важный недостаток :они тяжелы и занимают много места. Люди придумали выход: золото передавали на хранение в банк, а вместо него брали с собой в дорогу бумажные расписки на это золото. Так впервые появились на свет бумажные деньги.</a:t>
            </a:r>
            <a:r>
              <a:rPr lang="ru-RU" b="1">
                <a:solidFill>
                  <a:schemeClr val="folHlink"/>
                </a:solidFill>
              </a:rPr>
              <a:t/>
            </a:r>
            <a:br>
              <a:rPr lang="ru-RU" b="1">
                <a:solidFill>
                  <a:schemeClr val="folHlink"/>
                </a:solidFill>
              </a:rPr>
            </a:br>
            <a:endParaRPr lang="ru-RU" b="1">
              <a:solidFill>
                <a:schemeClr val="folHlink"/>
              </a:solidFill>
            </a:endParaRPr>
          </a:p>
        </p:txBody>
      </p:sp>
      <p:pic>
        <p:nvPicPr>
          <p:cNvPr id="5" name="Picture 4" descr="818-843_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071688"/>
            <a:ext cx="604837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813" y="4857750"/>
            <a:ext cx="735806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России первый выпуск бумажных денег, которые получили название «ассигнаций», произошел в 1769 году по приказу Екатерины II (поэтому неофициально они назывались «</a:t>
            </a:r>
            <a:r>
              <a:rPr lang="ru-RU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екатеринками</a:t>
            </a: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»).</a:t>
            </a:r>
            <a:endParaRPr lang="ru-RU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folHlink"/>
                </a:solidFill>
              </a:rPr>
              <a:t>Такой обмен, в котором участвуют </a:t>
            </a:r>
            <a:r>
              <a:rPr lang="ru-RU" sz="2400" i="1" smtClean="0">
                <a:solidFill>
                  <a:schemeClr val="folHlink"/>
                </a:solidFill>
              </a:rPr>
              <a:t>деньги</a:t>
            </a:r>
            <a:r>
              <a:rPr lang="ru-RU" sz="2400" smtClean="0">
                <a:solidFill>
                  <a:schemeClr val="folHlink"/>
                </a:solidFill>
              </a:rPr>
              <a:t>, называется </a:t>
            </a:r>
            <a:r>
              <a:rPr lang="ru-RU" sz="2400" smtClean="0">
                <a:solidFill>
                  <a:srgbClr val="FF0066"/>
                </a:solidFill>
              </a:rPr>
              <a:t>купля-продажа</a:t>
            </a:r>
            <a:r>
              <a:rPr lang="ru-RU" sz="2400" smtClean="0">
                <a:solidFill>
                  <a:schemeClr val="folHlink"/>
                </a:solidFill>
              </a:rPr>
              <a:t>. Купить или продать товар- это значит обменять его на какое-то количество денег.</a:t>
            </a:r>
            <a:br>
              <a:rPr lang="ru-RU" sz="2400" smtClean="0">
                <a:solidFill>
                  <a:schemeClr val="folHlink"/>
                </a:solidFill>
              </a:rPr>
            </a:br>
            <a:endParaRPr lang="ru-RU" sz="2400" smtClean="0">
              <a:solidFill>
                <a:schemeClr val="folHlink"/>
              </a:solidFill>
            </a:endParaRPr>
          </a:p>
        </p:txBody>
      </p:sp>
      <p:pic>
        <p:nvPicPr>
          <p:cNvPr id="8195" name="Picture 4" descr="i?id=18188794&amp;tov=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714500"/>
            <a:ext cx="1949450" cy="1733550"/>
          </a:xfrm>
          <a:noFill/>
        </p:spPr>
      </p:pic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2714625" y="2357438"/>
            <a:ext cx="2024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=150 </a:t>
            </a:r>
            <a:r>
              <a:rPr lang="ru-RU" sz="2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руб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197" name="Picture 6" descr="i?id=10230849&amp;tov=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1928813"/>
            <a:ext cx="202088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391" name="Rectangle 7"/>
          <p:cNvSpPr>
            <a:spLocks noChangeArrowheads="1"/>
          </p:cNvSpPr>
          <p:nvPr/>
        </p:nvSpPr>
        <p:spPr bwMode="auto">
          <a:xfrm>
            <a:off x="6572250" y="2428875"/>
            <a:ext cx="1663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=100 </a:t>
            </a:r>
            <a:r>
              <a:rPr lang="ru-RU" sz="2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руб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199" name="Picture 4" descr="Картинки 240х320">
            <a:hlinkClick r:id="rId4" tooltip="240_320_dengi.jpeg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3714750"/>
            <a:ext cx="17049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Line 7"/>
          <p:cNvSpPr>
            <a:spLocks noChangeShapeType="1"/>
          </p:cNvSpPr>
          <p:nvPr/>
        </p:nvSpPr>
        <p:spPr bwMode="auto">
          <a:xfrm flipH="1">
            <a:off x="857250" y="4929188"/>
            <a:ext cx="5762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8"/>
          <p:cNvSpPr>
            <a:spLocks noChangeShapeType="1"/>
          </p:cNvSpPr>
          <p:nvPr/>
        </p:nvSpPr>
        <p:spPr bwMode="auto">
          <a:xfrm>
            <a:off x="2571750" y="4929188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9"/>
          <p:cNvSpPr>
            <a:spLocks noChangeShapeType="1"/>
          </p:cNvSpPr>
          <p:nvPr/>
        </p:nvSpPr>
        <p:spPr bwMode="auto">
          <a:xfrm>
            <a:off x="3071813" y="4000500"/>
            <a:ext cx="72072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8203" name="Picture 10" descr="i?id=48602155&amp;tov=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5572125"/>
            <a:ext cx="12144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1" descr="i?id=4788647&amp;tov=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500" y="4071938"/>
            <a:ext cx="13684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2" descr="i?id=74054670&amp;tov=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13" y="5634038"/>
            <a:ext cx="1225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Есть еще обмен без участия денег – </a:t>
            </a:r>
            <a:r>
              <a:rPr lang="ru-RU" sz="2400" i="1" smtClean="0">
                <a:solidFill>
                  <a:srgbClr val="FF3300"/>
                </a:solidFill>
              </a:rPr>
              <a:t>бартер.</a:t>
            </a:r>
            <a:br>
              <a:rPr lang="ru-RU" sz="2400" i="1" smtClean="0">
                <a:solidFill>
                  <a:srgbClr val="FF3300"/>
                </a:solidFill>
              </a:rPr>
            </a:br>
            <a:endParaRPr lang="ru-RU" sz="2400" i="1" smtClean="0">
              <a:solidFill>
                <a:srgbClr val="FF3300"/>
              </a:solidFill>
            </a:endParaRP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182563" y="1341438"/>
            <a:ext cx="8778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folHlink"/>
                </a:solidFill>
              </a:rPr>
              <a:t>Бартер — сложный и не очень удобный прямой обмен одних товаров на другие </a:t>
            </a:r>
          </a:p>
        </p:txBody>
      </p:sp>
      <p:pic>
        <p:nvPicPr>
          <p:cNvPr id="9220" name="Picture 5" descr="i?id=36129933&amp;tov=0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2997200"/>
            <a:ext cx="1368425" cy="1541463"/>
          </a:xfrm>
          <a:noFill/>
        </p:spPr>
      </p:pic>
      <p:pic>
        <p:nvPicPr>
          <p:cNvPr id="9221" name="Picture 6" descr="i?id=41848222&amp;tov=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068638"/>
            <a:ext cx="15843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Line 7"/>
          <p:cNvSpPr>
            <a:spLocks noChangeShapeType="1"/>
          </p:cNvSpPr>
          <p:nvPr/>
        </p:nvSpPr>
        <p:spPr bwMode="auto">
          <a:xfrm>
            <a:off x="3708400" y="335756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8"/>
          <p:cNvSpPr>
            <a:spLocks noChangeShapeType="1"/>
          </p:cNvSpPr>
          <p:nvPr/>
        </p:nvSpPr>
        <p:spPr bwMode="auto">
          <a:xfrm flipH="1">
            <a:off x="3708400" y="414972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В разных странах сейчас используются различные денежные единицы. В России это рубль.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10243" name="Picture 4" descr="i?id=18575342&amp;tov=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916113"/>
            <a:ext cx="2736850" cy="2374900"/>
          </a:xfrm>
          <a:noFill/>
        </p:spPr>
      </p:pic>
      <p:pic>
        <p:nvPicPr>
          <p:cNvPr id="10244" name="Picture 5" descr="wmx_ru_00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781300"/>
            <a:ext cx="27368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486" name="Picture 6" descr="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724400"/>
            <a:ext cx="29527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Деньги Соединенных Штатов Америки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Доллар</a:t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11267" name="Picture 4" descr="Картинки 240х320">
            <a:hlinkClick r:id="rId2" tooltip="240_320_dengi.jpeg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867400" y="2060575"/>
            <a:ext cx="2736850" cy="3313113"/>
          </a:xfrm>
          <a:noFill/>
        </p:spPr>
      </p:pic>
      <p:pic>
        <p:nvPicPr>
          <p:cNvPr id="11268" name="Picture 8" descr="62237308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85113" y="260350"/>
            <a:ext cx="952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0" descr="1204276559_a404130461b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1989138"/>
            <a:ext cx="45466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314</TotalTime>
  <Words>335</Words>
  <Application>Microsoft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Wingdings</vt:lpstr>
      <vt:lpstr>Calibri</vt:lpstr>
      <vt:lpstr>Comic Sans MS</vt:lpstr>
      <vt:lpstr>Трава</vt:lpstr>
      <vt:lpstr>Что такое деньги?</vt:lpstr>
      <vt:lpstr>Несколько тысяч лет назад люди не знали, что такое деньги. Люди просто обменивались друг с другом различными предметами. Например: </vt:lpstr>
      <vt:lpstr>Первыми появились монеты -металлические деньги на Евразийском континенте между 700-600 гг. до н.э. в Лидии, Индии и Китае</vt:lpstr>
      <vt:lpstr>Особенности названий сторон монет</vt:lpstr>
      <vt:lpstr>Слайд 5</vt:lpstr>
      <vt:lpstr>Такой обмен, в котором участвуют деньги, называется купля-продажа. Купить или продать товар- это значит обменять его на какое-то количество денег. </vt:lpstr>
      <vt:lpstr>Есть еще обмен без участия денег – бартер. </vt:lpstr>
      <vt:lpstr>В разных странах сейчас используются различные денежные единицы. В России это рубль. </vt:lpstr>
      <vt:lpstr>Деньги Соединенных Штатов Америки                       Доллар </vt:lpstr>
      <vt:lpstr>Во многих странах Европы действует единая денежная единица – евро. </vt:lpstr>
      <vt:lpstr>Деньги стран, в которых мне удалось побывать. Египет</vt:lpstr>
      <vt:lpstr>Тайланд</vt:lpstr>
      <vt:lpstr>Турция</vt:lpstr>
      <vt:lpstr>Слайд 14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000</cp:lastModifiedBy>
  <cp:revision>28</cp:revision>
  <dcterms:created xsi:type="dcterms:W3CDTF">1601-01-01T00:00:00Z</dcterms:created>
  <dcterms:modified xsi:type="dcterms:W3CDTF">2012-04-22T12:45:38Z</dcterms:modified>
</cp:coreProperties>
</file>