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64EB36-724E-4F1B-A3F0-B0074CF88B52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0F129F1-D57D-4C79-9626-BB6E401312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исполнению ФЗ №120 от 24.06.1999 г.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«Об основах системы профилактики безнадзорности и правонарушений несовершеннолетних»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916832"/>
            <a:ext cx="7884864" cy="4209331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Профилактика безнадзорности и правонарушений –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истема социальных, правовых, педагогических и иных мер, направленных на выявление и устранение причин и условий, способствующих безнадзорности, беспризорности, правонарушениям и антиобщественным действиям несовершеннолетних, осуществляемых в совокупности с индивидуальной профилактической работой с детьми и семьями, находящимися в социально опасном положении 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3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8352927" cy="572149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Индивидуальная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профилактическая работа (ИПР) – 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деятельность по своевременному выявлению несовершеннолетних и семей, находящихся в социально опасном положении, а также по их социально – педагогической реабилитации и (или) предупреждению совершения ими правонарушений и антиобщественных действий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6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_AntiqueTrady" pitchFamily="18" charset="-52"/>
              </a:rPr>
              <a:t>В систему профилактики входят: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Комиссия по делам несовершеннолетних и защите их прав;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управления социальной защитой населения;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опеки и попечительства;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управления здравоохранением;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службы занятости;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внутренних дел;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управления образованием.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Статья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9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1" cy="50405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a_Albionic" pitchFamily="34" charset="-52"/>
              </a:rPr>
              <a:t>Исполнение ФЗ № 120 требует от образовательного учреждения в пределах его компетентности:</a:t>
            </a:r>
          </a:p>
          <a:p>
            <a:pPr marL="0" indent="0" algn="ctr">
              <a:buNone/>
            </a:pPr>
            <a:endParaRPr lang="ru-RU" sz="2800" dirty="0" smtClean="0">
              <a:solidFill>
                <a:srgbClr val="C00000"/>
              </a:solidFill>
              <a:latin typeface="a_Albionic" pitchFamily="34" charset="-52"/>
            </a:endParaRPr>
          </a:p>
          <a:p>
            <a:pPr marL="0" indent="0">
              <a:buNone/>
            </a:pPr>
            <a:r>
              <a:rPr lang="ru-RU" b="1" dirty="0" smtClean="0"/>
              <a:t>1.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выявлять несовершеннолетних, находящихся в социально опасном положении, а также не посещающих или систематически пропускающих по неуважительным причинам ОУ;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принимать меры по их воспитанию и получению ими образования;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Выявлять семьи, находящиеся в социально опасном положении и оказывать им помощь в обучении и воспитании детей.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8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7" cy="4569371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Основными задачами </a:t>
            </a:r>
          </a:p>
          <a:p>
            <a:pPr marL="0" indent="0" algn="ctr">
              <a:buNone/>
            </a:pPr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индивидуальной профилактической работы являются: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предупреждение безнадзорности, беспризорности и правонарушений несовершеннолетних;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выявление раннего неблагополучия семей.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6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276872"/>
            <a:ext cx="8352927" cy="38492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ИПР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в сроки, необходимые для оказания семье социальной помощи или до устранения причин и условий, способствовавших семье и несовершеннолетнему находиться в социально опасном положении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98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844824"/>
            <a:ext cx="8064895" cy="4281339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Исполнение ФЗ требует от образовательных организаций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незамедлительного информирования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органов и учреждений системы профилактики безнадзорности и правонарушений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выявленных семьях и несовершеннолетних, находящихся в социально опасном положении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83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214</TotalTime>
  <Words>313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Статья 1</vt:lpstr>
      <vt:lpstr>Презентация PowerPoint</vt:lpstr>
      <vt:lpstr>Статья 4</vt:lpstr>
      <vt:lpstr>Статья 14</vt:lpstr>
      <vt:lpstr>Статья 2</vt:lpstr>
      <vt:lpstr>Статья 7</vt:lpstr>
      <vt:lpstr>Статья 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Косточка</dc:creator>
  <cp:lastModifiedBy>Косточка</cp:lastModifiedBy>
  <cp:revision>11</cp:revision>
  <dcterms:created xsi:type="dcterms:W3CDTF">2016-04-11T12:34:15Z</dcterms:created>
  <dcterms:modified xsi:type="dcterms:W3CDTF">2016-04-11T16:09:33Z</dcterms:modified>
</cp:coreProperties>
</file>