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71" r:id="rId6"/>
    <p:sldId id="259" r:id="rId7"/>
    <p:sldId id="264" r:id="rId8"/>
    <p:sldId id="262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7CEEB-AC3D-4753-8D38-1D513725BDF4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1708-CF78-4EDE-B5F0-92792D4A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Новые </a:t>
            </a:r>
            <a:r>
              <a:rPr lang="ru-RU" b="1" dirty="0" smtClean="0"/>
              <a:t>подходы в обучении детей татарскому языку в дошкольно</a:t>
            </a:r>
            <a:r>
              <a:rPr lang="ru-RU" b="1" dirty="0"/>
              <a:t>м</a:t>
            </a:r>
            <a:r>
              <a:rPr lang="ru-RU" b="1" dirty="0" smtClean="0"/>
              <a:t> образовательном  учреждении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4679504" y="2996952"/>
            <a:ext cx="4464496" cy="33569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Шарафутдинова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Рузия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Вазыховна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 татарского языка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 квалификационная категория</a:t>
            </a: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1835696" y="332656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МАДОУ  «Детский сад № 362 комбинированного вида» Приволжского района г.Казани </a:t>
            </a:r>
            <a:b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Республики Татарстан</a:t>
            </a:r>
            <a:b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Краткосрочный курс обучения татарскому языку для родителей и детей, не владеющих татарским языком </a:t>
            </a:r>
          </a:p>
          <a:p>
            <a:pPr algn="ctr" eaLnBrk="1" hangingPunct="1"/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3" name="Содержимое 6" descr="E:\Новая папка\в журнал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96952"/>
            <a:ext cx="3960440" cy="352839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Практическая направленность</a:t>
            </a:r>
          </a:p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Актуальность</a:t>
            </a:r>
          </a:p>
          <a:p>
            <a:pPr algn="l"/>
            <a:r>
              <a:rPr lang="ru-RU" sz="2800" b="1" dirty="0" smtClean="0">
                <a:solidFill>
                  <a:schemeClr val="tx2"/>
                </a:solidFill>
              </a:rPr>
              <a:t>Новизна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МАДОУ362\Desktop\DCIM\100MEDIA\PIC_116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45024"/>
            <a:ext cx="3672408" cy="2753957"/>
          </a:xfrm>
          <a:prstGeom prst="rect">
            <a:avLst/>
          </a:prstGeom>
          <a:noFill/>
        </p:spPr>
      </p:pic>
      <p:pic>
        <p:nvPicPr>
          <p:cNvPr id="6" name="Picture 2" descr="C:\Users\МАДОУ362\Desktop\DCIM\100MEDIA\PIC_1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36912"/>
            <a:ext cx="3692228" cy="2769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Цели и задачи программы: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/>
                </a:solidFill>
              </a:rPr>
              <a:t>Для детей: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Цель: </a:t>
            </a:r>
            <a:r>
              <a:rPr lang="ru-RU" dirty="0" smtClean="0">
                <a:solidFill>
                  <a:schemeClr val="tx2"/>
                </a:solidFill>
              </a:rPr>
              <a:t>Научить общению на татарском языке                                 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Задачи:</a:t>
            </a:r>
            <a:r>
              <a:rPr lang="ru-RU" dirty="0" smtClean="0">
                <a:solidFill>
                  <a:schemeClr val="tx2"/>
                </a:solidFill>
              </a:rPr>
              <a:t> Расширение словарного запаса. Формирование умения понимать и отвечать на простые вопросы, продолжать развивать речь как средство общения со сверстниками и взрослыми. Воспитание культуры общения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Для взрослых: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136904" cy="49685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/>
                </a:solidFill>
              </a:rPr>
              <a:t>Цель</a:t>
            </a:r>
            <a:r>
              <a:rPr lang="ru-RU" dirty="0" smtClean="0">
                <a:solidFill>
                  <a:schemeClr val="tx2"/>
                </a:solidFill>
              </a:rPr>
              <a:t>: научить элементарному общению на татарском языке                                                                                     </a:t>
            </a:r>
            <a:r>
              <a:rPr lang="ru-RU" b="1" dirty="0" smtClean="0">
                <a:solidFill>
                  <a:schemeClr val="tx2"/>
                </a:solidFill>
              </a:rPr>
              <a:t>Задачи:</a:t>
            </a:r>
            <a:r>
              <a:rPr lang="ru-RU" dirty="0" smtClean="0">
                <a:solidFill>
                  <a:schemeClr val="tx2"/>
                </a:solidFill>
              </a:rPr>
              <a:t>  Расширение словарного запаса. Формирование умения понимать и отвечать на простые вопросы, продолжать развивать речь как средство общения с окружающими. Воспитание культуры общения; приобщение родителей к культуре татарского народа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31224" cy="208823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2"/>
                </a:solidFill>
              </a:rPr>
              <a:t/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Первый блок:  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Обучение русскоязычных родителей татарскому языку                                       Второй блок: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Обучение русскоязычных родителей и детей татарскому языку</a:t>
            </a:r>
            <a:br>
              <a:rPr lang="ru-RU" sz="3200" dirty="0" smtClean="0">
                <a:solidFill>
                  <a:schemeClr val="tx2"/>
                </a:solidFill>
              </a:rPr>
            </a:b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C:\Users\Квартон\Desktop\снимки занятия\Моментальный снимок 6 (01.12.2014 8-24)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3960440" cy="206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3" descr="C:\Users\Квартон\Desktop\снимки занятия\Моментальный снимок 7 (01.12.2014 9-23)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989082" cy="2000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Предметно-развивающая среда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E:\Фото УМК\DSC004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03319">
            <a:off x="6550304" y="1507803"/>
            <a:ext cx="2412556" cy="258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:\DCIM\101MSDCF\DSC004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2629">
            <a:off x="6560138" y="3100273"/>
            <a:ext cx="2411760" cy="180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 descr="C:\Users\МАДОУ362\Desktop\100MEDIA\PIC_0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484784"/>
            <a:ext cx="2459765" cy="1844824"/>
          </a:xfrm>
          <a:prstGeom prst="rect">
            <a:avLst/>
          </a:prstGeom>
          <a:noFill/>
        </p:spPr>
      </p:pic>
      <p:pic>
        <p:nvPicPr>
          <p:cNvPr id="6146" name="Picture 2" descr="C:\Users\МАДОУ362\Desktop\100MEDIA\PIC_1165.JPG"/>
          <p:cNvPicPr>
            <a:picLocks noChangeAspect="1" noChangeArrowheads="1"/>
          </p:cNvPicPr>
          <p:nvPr/>
        </p:nvPicPr>
        <p:blipFill>
          <a:blip r:embed="rId5" cstate="print"/>
          <a:srcRect r="9021"/>
          <a:stretch>
            <a:fillRect/>
          </a:stretch>
        </p:blipFill>
        <p:spPr bwMode="auto">
          <a:xfrm>
            <a:off x="0" y="3429000"/>
            <a:ext cx="2339752" cy="3429000"/>
          </a:xfrm>
          <a:prstGeom prst="rect">
            <a:avLst/>
          </a:prstGeom>
          <a:noFill/>
        </p:spPr>
      </p:pic>
      <p:pic>
        <p:nvPicPr>
          <p:cNvPr id="6147" name="Picture 3" descr="C:\Users\МАДОУ362\Desktop\100MEDIA\PIC_1163.JPG"/>
          <p:cNvPicPr>
            <a:picLocks noChangeAspect="1" noChangeArrowheads="1"/>
          </p:cNvPicPr>
          <p:nvPr/>
        </p:nvPicPr>
        <p:blipFill>
          <a:blip r:embed="rId6" cstate="print"/>
          <a:srcRect l="11064" t="1752" r="24133"/>
          <a:stretch>
            <a:fillRect/>
          </a:stretch>
        </p:blipFill>
        <p:spPr bwMode="auto">
          <a:xfrm>
            <a:off x="2555776" y="3501008"/>
            <a:ext cx="2952328" cy="3356992"/>
          </a:xfrm>
          <a:prstGeom prst="rect">
            <a:avLst/>
          </a:prstGeom>
          <a:noFill/>
        </p:spPr>
      </p:pic>
      <p:pic>
        <p:nvPicPr>
          <p:cNvPr id="6148" name="Picture 4" descr="C:\Users\МАДОУ362\Desktop\100MEDIA\PIC_07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484784"/>
            <a:ext cx="2400268" cy="1800201"/>
          </a:xfrm>
          <a:prstGeom prst="rect">
            <a:avLst/>
          </a:prstGeom>
          <a:noFill/>
        </p:spPr>
      </p:pic>
      <p:pic>
        <p:nvPicPr>
          <p:cNvPr id="13" name="Picture 2" descr="C:\Users\Зарипова\Мои документы\ГОСУДАРСТВЕННАЯ СТРАТЕГИЯ 2010-2015гг\!СТРАТЕГИЯ реализация\Издание УМК\Обложки  УМК по обуч.тат.рус.яз\Обрезанные\тат3g методичк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853940">
            <a:off x="5858055" y="4875394"/>
            <a:ext cx="1549496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C:\Users\Зарипова\Мои документы\ГОСУДАРСТВЕННАЯ СТРАТЕГИЯ 2010-2015гг\!СТРАТЕГИЯ реализация\Издание УМК\Обложки  УМК по обуч.тат.рус.яз\Обрезанные\тат3п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577189">
            <a:off x="7488218" y="5164118"/>
            <a:ext cx="146634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Результат проведенной работы 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C:\Users\Квартон\Desktop\снимки занятия\Моментальный снимок 4 (01.12.2014 8-18)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88843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3" descr="C:\Users\Квартон\Desktop\снимки занятия\Моментальный снимок 2 (01.12.2014 8-14)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3967" y="4077072"/>
            <a:ext cx="3744417" cy="216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F:\шарафутд\3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273409" cy="5596238"/>
          </a:xfrm>
          <a:prstGeom prst="flowChartConnector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125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Новые подходы в обучении детей татарскому языку в дошкольном образовательном  учреждении</vt:lpstr>
      <vt:lpstr>Слайд 2</vt:lpstr>
      <vt:lpstr>   </vt:lpstr>
      <vt:lpstr>Цели и задачи программы:</vt:lpstr>
      <vt:lpstr>Для взрослых:</vt:lpstr>
      <vt:lpstr> Первый блок:    Обучение русскоязычных родителей татарскому языку                                       Второй блок:  Обучение русскоязычных родителей и детей татарскому языку </vt:lpstr>
      <vt:lpstr>Предметно-развивающая среда</vt:lpstr>
      <vt:lpstr>Результат проведенной работы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МАДОУ362</dc:creator>
  <cp:lastModifiedBy>МАДОУ362</cp:lastModifiedBy>
  <cp:revision>44</cp:revision>
  <dcterms:created xsi:type="dcterms:W3CDTF">2014-12-05T15:10:07Z</dcterms:created>
  <dcterms:modified xsi:type="dcterms:W3CDTF">2014-12-08T08:00:45Z</dcterms:modified>
</cp:coreProperties>
</file>