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2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78132-3EDA-4E26-801F-4CB969C9D5B8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3AF3F-D691-4A66-B0E9-09254C073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0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8132-3EDA-4E26-801F-4CB969C9D5B8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3AF3F-D691-4A66-B0E9-09254C073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95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Государственное бюджетное дошкольное образовательное учреждение </a:t>
            </a:r>
            <a:br>
              <a:rPr lang="ru-RU" sz="2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ru-RU" sz="2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детский сад № 85 Приморского района Санкт-Петербурга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268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chemeClr val="accent6"/>
                </a:solidFill>
              </a:rPr>
              <a:t>А.С. Макаренко</a:t>
            </a:r>
            <a:endParaRPr lang="ru-RU" b="1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7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chemeClr val="accent6">
                    <a:lumMod val="75000"/>
                  </a:schemeClr>
                </a:solidFill>
              </a:rPr>
              <a:t>Как любить своего ребенка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5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Адаптация ребенка к детскому саду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99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04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892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349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50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82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62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smtClean="0">
                <a:solidFill>
                  <a:srgbClr val="C00000"/>
                </a:solidFill>
              </a:rPr>
              <a:t>Помните всегда:</a:t>
            </a:r>
            <a:endParaRPr lang="ru-RU" sz="4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88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Вы привели ребенка  в детский сад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66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65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19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52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1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Одна большая семья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4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5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87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6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84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Возрастные особенности детей 3-4 лет 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66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Возрастные особенности детей 3-4 лет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263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39</Words>
  <Application>Microsoft Office PowerPoint</Application>
  <PresentationFormat>Широкоэкранный</PresentationFormat>
  <Paragraphs>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Тема Office</vt:lpstr>
      <vt:lpstr>Государственное бюджетное дошкольное образовательное учреждение  детский сад № 85 Приморского района Санкт-Петербурга</vt:lpstr>
      <vt:lpstr>Вы привели ребенка  в детский сад</vt:lpstr>
      <vt:lpstr>Одна большая семья</vt:lpstr>
      <vt:lpstr>Презентация PowerPoint</vt:lpstr>
      <vt:lpstr>Презентация PowerPoint</vt:lpstr>
      <vt:lpstr>Презентация PowerPoint</vt:lpstr>
      <vt:lpstr>Презентация PowerPoint</vt:lpstr>
      <vt:lpstr>Возрастные особенности детей 3-4 лет </vt:lpstr>
      <vt:lpstr>Возрастные особенности детей 3-4 лет </vt:lpstr>
      <vt:lpstr>А.С. Макаренко</vt:lpstr>
      <vt:lpstr>Как любить своего ребенка</vt:lpstr>
      <vt:lpstr>Адаптация ребенка к детскому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Помните всегда: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 85 Приморского района Санкт-Петербурга</dc:title>
  <dc:creator>THINK</dc:creator>
  <cp:lastModifiedBy>THINK</cp:lastModifiedBy>
  <cp:revision>1</cp:revision>
  <dcterms:created xsi:type="dcterms:W3CDTF">2016-09-25T07:33:21Z</dcterms:created>
  <dcterms:modified xsi:type="dcterms:W3CDTF">2016-09-29T05:54:42Z</dcterms:modified>
</cp:coreProperties>
</file>