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1D25B-1740-40BB-9571-3B34C4CE356C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82800-4DCC-4059-BF2D-9A7FE2862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01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29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7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51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7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7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13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76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9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8423-8AD7-457F-B054-83A12DE9FE79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AF7F-40CF-4462-B3AC-BE1DA423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22739"/>
            <a:ext cx="10210801" cy="1629507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Рекомендация для родителей</a:t>
            </a:r>
            <a:b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самостоятельности  у детей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415" y="1430216"/>
            <a:ext cx="11535507" cy="4747846"/>
          </a:xfrm>
        </p:spPr>
        <p:txBody>
          <a:bodyPr>
            <a:normAutofit/>
          </a:bodyPr>
          <a:lstStyle/>
          <a:p>
            <a:r>
              <a:rPr lang="ru-RU" sz="1800" i="1" dirty="0">
                <a:solidFill>
                  <a:prstClr val="black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сама» (</a:t>
            </a:r>
            <a:r>
              <a:rPr lang="ru-RU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И.Муравейка</a:t>
            </a: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b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-Давай будем одеваться…… Я сама! Сама!</a:t>
            </a:r>
            <a:b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-Пойдем будем умываться…….. Я сама! Сама!</a:t>
            </a:r>
            <a:b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-Ну, идём хоть причешу я……… Я сама! Сама!</a:t>
            </a:r>
            <a:b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-Ну давай хоть накормлю я…….. Я сама! Сама</a:t>
            </a:r>
            <a:r>
              <a:rPr lang="ru-RU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en-US" sz="21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Самостоятельность — это ценное качество, необходимое человеку в жизни. Воспитывается с раннего детства. Дети по природе своей активны. Задача взрослых развивать эту активность, направлять её в нужное русло, а не глушить назойливой опекой. Кому из нас не знакомо стремление ребёнка к самостоятельности. «Я сам» – говорит он каждый раз, когда взрослые начинают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натягивать на него рубашку, колготки и даже кормить его. Дети стремятся к самостоятельности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138" y="5232478"/>
            <a:ext cx="2482361" cy="153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69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432" y="586154"/>
            <a:ext cx="7139353" cy="3598984"/>
          </a:xfrm>
        </p:spPr>
        <p:txBody>
          <a:bodyPr>
            <a:normAutofit fontScale="40000" lnSpcReduction="20000"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endParaRPr lang="ru-RU" sz="1800" i="1" dirty="0">
              <a:solidFill>
                <a:prstClr val="black"/>
              </a:solidFill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endParaRPr lang="ru-RU" sz="1800" i="1" dirty="0">
              <a:solidFill>
                <a:prstClr val="black"/>
              </a:solidFill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 разным причинам – из-за отсутствия времени, неуверенности в силах ребёнка мы стремимся сделать за него все сами. 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уже может наш малыш, но стараясь сделать всё за ребёнка, 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взрослые причиняем ему большой вред, лишая его самостоятельности, 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устойчивого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желания самоутвердиться.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154" y="2528279"/>
            <a:ext cx="5372661" cy="3438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77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1692" y="597877"/>
            <a:ext cx="11641015" cy="6107723"/>
          </a:xfrm>
        </p:spPr>
        <p:txBody>
          <a:bodyPr>
            <a:normAutofit fontScale="32500" lnSpcReduction="2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того, чтобы ребёнок приобрел эти навыки требуется помощь нас взрослых. А какая? Во-первых, надо создать необходимые условия для проявления самостоятельности (например, место, куда систематически ребёнок складывает свои вещи).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сначала показать, научить, а уже потом предоставить возможности ребенка проявить себя, испробовать свои силы. И мы скоро убедимся, что ребёнок стал наиболее ловким, умелым.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Воспитывая самостоятельность, аккуратность, мы должны быть примером для подражания. Труд по самообслуживанию требует не сложной, но чёткой организации.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формировании навыков самостоятельности у детей, мы часто сталкиваемся с тем, что ребёнок не может справиться с предложенным заданием. Как действовать в подобных ситуациях?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Ситуация: Научившись убирать за собой после еды, Гена принялся двигать стул, но тот зацепился ножкой за ножку стола. Не приложив ни каких-либо стараний, он отказался от небольшого, но необходимого усилия и тотчас же оставил своё намерение. Когда мама напомнила ему, что нужно задвинуть стул, мальчик плаксиво заявил: «Никак не получается».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Вопрос: Какие действия нужно предпринять взрослым?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 Давай попробуем, у нас все получится. Ребенок 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прикладывают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небольшие усилия, проблема решена.</a:t>
            </a:r>
            <a:b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4418425"/>
            <a:ext cx="3219450" cy="213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22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79" y="4544159"/>
            <a:ext cx="3666300" cy="2395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2030" y="759456"/>
            <a:ext cx="1151873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Убедительно попросить выполнить задание, а потом играть. (Уместно вспомнить пословицу, которая нам очень поможет: «Сделал дело – гуляй смело»).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что можно похвалить ребёнка в труде по самообслуживанию? Похвалы заслуживают старание, усидчивость, находчивость ребёнка, стремление оказать внимание, помощь родителям овладеть новыми действиями.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Оценивая то или иное действие ребёнка, не достаточно ему сказать: «Молодец» или «Неправильно», следует конкретно указать, что сделано ребёнком хорошо, а что ему совсем не удалось. Ваши оценки важны для ребёнка, именно поэтому вы должны быть тактичными, придерживаться меры, чтобы не порождать рядом с уверенностью самоуверенность.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96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Garamond</vt:lpstr>
      <vt:lpstr>Times New Roman</vt:lpstr>
      <vt:lpstr>Тема Office</vt:lpstr>
      <vt:lpstr>Рекомендация для родителей Воспитание самостоятельности  у детей 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</dc:creator>
  <cp:lastModifiedBy>Воспитатель</cp:lastModifiedBy>
  <cp:revision>7</cp:revision>
  <dcterms:created xsi:type="dcterms:W3CDTF">2016-09-29T16:49:26Z</dcterms:created>
  <dcterms:modified xsi:type="dcterms:W3CDTF">2016-09-29T18:33:55Z</dcterms:modified>
</cp:coreProperties>
</file>