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3E52BF-C1F3-47EB-8A48-32F5635E7C0C}" type="doc">
      <dgm:prSet loTypeId="urn:microsoft.com/office/officeart/2005/8/layout/chevron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C83E32-63D7-4075-AF42-49454D8E9755}">
      <dgm:prSet phldrT="[Текст]"/>
      <dgm:spPr/>
      <dgm:t>
        <a:bodyPr/>
        <a:lstStyle/>
        <a:p>
          <a:r>
            <a:rPr lang="ru-RU" dirty="0" smtClean="0"/>
            <a:t>1.</a:t>
          </a:r>
          <a:endParaRPr lang="ru-RU" dirty="0"/>
        </a:p>
      </dgm:t>
    </dgm:pt>
    <dgm:pt modelId="{096DC871-656B-48BF-BB0C-D7105DB76709}" type="parTrans" cxnId="{2D30DC9C-33DE-4440-B36F-E2E7F0733CA9}">
      <dgm:prSet/>
      <dgm:spPr/>
      <dgm:t>
        <a:bodyPr/>
        <a:lstStyle/>
        <a:p>
          <a:endParaRPr lang="ru-RU"/>
        </a:p>
      </dgm:t>
    </dgm:pt>
    <dgm:pt modelId="{041C953A-7EE8-4EAF-979B-06569D27A198}" type="sibTrans" cxnId="{2D30DC9C-33DE-4440-B36F-E2E7F0733CA9}">
      <dgm:prSet/>
      <dgm:spPr/>
      <dgm:t>
        <a:bodyPr/>
        <a:lstStyle/>
        <a:p>
          <a:endParaRPr lang="ru-RU"/>
        </a:p>
      </dgm:t>
    </dgm:pt>
    <dgm:pt modelId="{CCDDA0B4-060F-48C8-822E-CA193170CC88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развитие творческого воображения;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9D0763BE-9327-4A76-851A-733CC5A27B15}" type="parTrans" cxnId="{84DCA671-2954-4F6F-8A03-90FF1F125C53}">
      <dgm:prSet/>
      <dgm:spPr/>
      <dgm:t>
        <a:bodyPr/>
        <a:lstStyle/>
        <a:p>
          <a:endParaRPr lang="ru-RU"/>
        </a:p>
      </dgm:t>
    </dgm:pt>
    <dgm:pt modelId="{5D7C7768-03EF-45B2-8AC9-284689571ED1}" type="sibTrans" cxnId="{84DCA671-2954-4F6F-8A03-90FF1F125C53}">
      <dgm:prSet/>
      <dgm:spPr/>
      <dgm:t>
        <a:bodyPr/>
        <a:lstStyle/>
        <a:p>
          <a:endParaRPr lang="ru-RU"/>
        </a:p>
      </dgm:t>
    </dgm:pt>
    <dgm:pt modelId="{75727481-1088-43C3-906A-DB92D2E82DA3}">
      <dgm:prSet phldrT="[Текст]"/>
      <dgm:spPr/>
      <dgm:t>
        <a:bodyPr/>
        <a:lstStyle/>
        <a:p>
          <a:r>
            <a:rPr lang="ru-RU" dirty="0" smtClean="0"/>
            <a:t>2.</a:t>
          </a:r>
          <a:endParaRPr lang="ru-RU" dirty="0"/>
        </a:p>
      </dgm:t>
    </dgm:pt>
    <dgm:pt modelId="{D191DB47-0074-48C1-8BEB-B23FCE47641D}" type="parTrans" cxnId="{FC10C627-EDAA-4CC2-8740-EE77DB1DBA13}">
      <dgm:prSet/>
      <dgm:spPr/>
      <dgm:t>
        <a:bodyPr/>
        <a:lstStyle/>
        <a:p>
          <a:endParaRPr lang="ru-RU"/>
        </a:p>
      </dgm:t>
    </dgm:pt>
    <dgm:pt modelId="{8AE8849A-86E9-489F-BA5B-AA99DC81A632}" type="sibTrans" cxnId="{FC10C627-EDAA-4CC2-8740-EE77DB1DBA13}">
      <dgm:prSet/>
      <dgm:spPr/>
      <dgm:t>
        <a:bodyPr/>
        <a:lstStyle/>
        <a:p>
          <a:endParaRPr lang="ru-RU"/>
        </a:p>
      </dgm:t>
    </dgm:pt>
    <dgm:pt modelId="{6CEC6555-AC9A-4DAF-A7C9-EF1C049F4100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формирование осмысленной моторики;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12609B5-3ED9-4A31-8972-7824B59B9669}" type="parTrans" cxnId="{7DAB47F5-E801-4041-8035-26807ABBBD4F}">
      <dgm:prSet/>
      <dgm:spPr/>
      <dgm:t>
        <a:bodyPr/>
        <a:lstStyle/>
        <a:p>
          <a:endParaRPr lang="ru-RU"/>
        </a:p>
      </dgm:t>
    </dgm:pt>
    <dgm:pt modelId="{E89A2CE1-285C-4476-A8E8-BCA467D85C11}" type="sibTrans" cxnId="{7DAB47F5-E801-4041-8035-26807ABBBD4F}">
      <dgm:prSet/>
      <dgm:spPr/>
      <dgm:t>
        <a:bodyPr/>
        <a:lstStyle/>
        <a:p>
          <a:endParaRPr lang="ru-RU"/>
        </a:p>
      </dgm:t>
    </dgm:pt>
    <dgm:pt modelId="{E689ADAA-4BE8-417B-930A-41CE3608EB6E}">
      <dgm:prSet phldrT="[Текст]"/>
      <dgm:spPr/>
      <dgm:t>
        <a:bodyPr/>
        <a:lstStyle/>
        <a:p>
          <a:r>
            <a:rPr lang="ru-RU" dirty="0" smtClean="0"/>
            <a:t>3.</a:t>
          </a:r>
          <a:endParaRPr lang="ru-RU" dirty="0"/>
        </a:p>
      </dgm:t>
    </dgm:pt>
    <dgm:pt modelId="{59A79D5F-A625-4687-86BB-D566F4B95D03}" type="parTrans" cxnId="{6032B36D-8EF4-4E1C-A474-E23C42495698}">
      <dgm:prSet/>
      <dgm:spPr/>
      <dgm:t>
        <a:bodyPr/>
        <a:lstStyle/>
        <a:p>
          <a:endParaRPr lang="ru-RU"/>
        </a:p>
      </dgm:t>
    </dgm:pt>
    <dgm:pt modelId="{392089F0-298F-4F2F-9655-C755685628F5}" type="sibTrans" cxnId="{6032B36D-8EF4-4E1C-A474-E23C42495698}">
      <dgm:prSet/>
      <dgm:spPr/>
      <dgm:t>
        <a:bodyPr/>
        <a:lstStyle/>
        <a:p>
          <a:endParaRPr lang="ru-RU"/>
        </a:p>
      </dgm:t>
    </dgm:pt>
    <dgm:pt modelId="{64425AB0-C74C-479B-B4EB-859C061CBE04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создание и закрепление целостного позитивного психосоматического состояния при выполнении различных видов деятельности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ADBF822-7676-4373-8DBF-BBA9166B0AE6}" type="parTrans" cxnId="{8126879A-519F-4512-A7C4-20D762DF066A}">
      <dgm:prSet/>
      <dgm:spPr/>
      <dgm:t>
        <a:bodyPr/>
        <a:lstStyle/>
        <a:p>
          <a:endParaRPr lang="ru-RU"/>
        </a:p>
      </dgm:t>
    </dgm:pt>
    <dgm:pt modelId="{4EA24092-E97A-43D3-9DBF-EB1F15C6247B}" type="sibTrans" cxnId="{8126879A-519F-4512-A7C4-20D762DF066A}">
      <dgm:prSet/>
      <dgm:spPr/>
      <dgm:t>
        <a:bodyPr/>
        <a:lstStyle/>
        <a:p>
          <a:endParaRPr lang="ru-RU"/>
        </a:p>
      </dgm:t>
    </dgm:pt>
    <dgm:pt modelId="{14C520E0-FF0C-4F60-9F26-E7D7D3D59243}">
      <dgm:prSet phldrT="[Текст]"/>
      <dgm:spPr/>
      <dgm:t>
        <a:bodyPr/>
        <a:lstStyle/>
        <a:p>
          <a:endParaRPr lang="ru-RU" sz="2100" dirty="0"/>
        </a:p>
      </dgm:t>
    </dgm:pt>
    <dgm:pt modelId="{AA86F9C6-0EEA-4ECA-9A98-E8E1DBB4544F}" type="parTrans" cxnId="{B129C52E-0C7A-4698-9B24-04D0660E0AA1}">
      <dgm:prSet/>
      <dgm:spPr/>
      <dgm:t>
        <a:bodyPr/>
        <a:lstStyle/>
        <a:p>
          <a:endParaRPr lang="ru-RU"/>
        </a:p>
      </dgm:t>
    </dgm:pt>
    <dgm:pt modelId="{78C3ECD4-0628-40D1-909C-11CAF6BC0059}" type="sibTrans" cxnId="{B129C52E-0C7A-4698-9B24-04D0660E0AA1}">
      <dgm:prSet/>
      <dgm:spPr/>
      <dgm:t>
        <a:bodyPr/>
        <a:lstStyle/>
        <a:p>
          <a:endParaRPr lang="ru-RU"/>
        </a:p>
      </dgm:t>
    </dgm:pt>
    <dgm:pt modelId="{B0EC7C2C-5683-4582-9159-B2E1CCC82BB9}">
      <dgm:prSet phldrT="[Текст]"/>
      <dgm:spPr/>
      <dgm:t>
        <a:bodyPr/>
        <a:lstStyle/>
        <a:p>
          <a:r>
            <a:rPr lang="ru-RU" dirty="0" smtClean="0"/>
            <a:t>4.</a:t>
          </a:r>
          <a:endParaRPr lang="ru-RU" dirty="0"/>
        </a:p>
      </dgm:t>
    </dgm:pt>
    <dgm:pt modelId="{0067646F-2D1D-4428-A703-76C66A4DE953}" type="parTrans" cxnId="{97AB527D-A247-40C3-B084-49001D3F72D8}">
      <dgm:prSet/>
      <dgm:spPr/>
      <dgm:t>
        <a:bodyPr/>
        <a:lstStyle/>
        <a:p>
          <a:endParaRPr lang="ru-RU"/>
        </a:p>
      </dgm:t>
    </dgm:pt>
    <dgm:pt modelId="{17AAA282-12B6-4DE9-A288-63FABDF2DC22}" type="sibTrans" cxnId="{97AB527D-A247-40C3-B084-49001D3F72D8}">
      <dgm:prSet/>
      <dgm:spPr/>
      <dgm:t>
        <a:bodyPr/>
        <a:lstStyle/>
        <a:p>
          <a:endParaRPr lang="ru-RU"/>
        </a:p>
      </dgm:t>
    </dgm:pt>
    <dgm:pt modelId="{FAE87E3E-E89F-4C41-9D28-53CDA8131F5B}" type="pres">
      <dgm:prSet presAssocID="{203E52BF-C1F3-47EB-8A48-32F5635E7C0C}" presName="linearFlow" presStyleCnt="0">
        <dgm:presLayoutVars>
          <dgm:dir/>
          <dgm:animLvl val="lvl"/>
          <dgm:resizeHandles val="exact"/>
        </dgm:presLayoutVars>
      </dgm:prSet>
      <dgm:spPr/>
    </dgm:pt>
    <dgm:pt modelId="{295ABF05-14E2-4676-A42E-344750541D3F}" type="pres">
      <dgm:prSet presAssocID="{34C83E32-63D7-4075-AF42-49454D8E9755}" presName="composite" presStyleCnt="0"/>
      <dgm:spPr/>
    </dgm:pt>
    <dgm:pt modelId="{05E6D94F-13CC-4B6C-8D1A-9E10F8F63A4D}" type="pres">
      <dgm:prSet presAssocID="{34C83E32-63D7-4075-AF42-49454D8E9755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0133746F-B2BA-4E43-AEC6-EC6DEDE8BB4E}" type="pres">
      <dgm:prSet presAssocID="{34C83E32-63D7-4075-AF42-49454D8E9755}" presName="descendantText" presStyleLbl="alignAcc1" presStyleIdx="0" presStyleCnt="4" custLinFactNeighborX="526" custLinFactNeighborY="-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DA36AA-6398-4A57-97B3-D22459A1D935}" type="pres">
      <dgm:prSet presAssocID="{041C953A-7EE8-4EAF-979B-06569D27A198}" presName="sp" presStyleCnt="0"/>
      <dgm:spPr/>
    </dgm:pt>
    <dgm:pt modelId="{CCC10FCC-AB69-4E09-8380-6BC363AB21CE}" type="pres">
      <dgm:prSet presAssocID="{75727481-1088-43C3-906A-DB92D2E82DA3}" presName="composite" presStyleCnt="0"/>
      <dgm:spPr/>
    </dgm:pt>
    <dgm:pt modelId="{6D0B1AFF-5FAD-438C-AADB-B654FD68FA6C}" type="pres">
      <dgm:prSet presAssocID="{75727481-1088-43C3-906A-DB92D2E82DA3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52E7863C-9B3F-431D-8A08-04722763BEEA}" type="pres">
      <dgm:prSet presAssocID="{75727481-1088-43C3-906A-DB92D2E82DA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607A63-E363-4202-86C2-C4889B9F8225}" type="pres">
      <dgm:prSet presAssocID="{8AE8849A-86E9-489F-BA5B-AA99DC81A632}" presName="sp" presStyleCnt="0"/>
      <dgm:spPr/>
    </dgm:pt>
    <dgm:pt modelId="{19D21DC7-003F-4ED1-83D0-2BBB2FA45ABF}" type="pres">
      <dgm:prSet presAssocID="{E689ADAA-4BE8-417B-930A-41CE3608EB6E}" presName="composite" presStyleCnt="0"/>
      <dgm:spPr/>
    </dgm:pt>
    <dgm:pt modelId="{DFDBB095-78D9-405D-9A57-91029AB0163E}" type="pres">
      <dgm:prSet presAssocID="{E689ADAA-4BE8-417B-930A-41CE3608EB6E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2D76A3CF-8AC5-45FA-BAE0-A2F6E4FA1A2B}" type="pres">
      <dgm:prSet presAssocID="{E689ADAA-4BE8-417B-930A-41CE3608EB6E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E7DBDB-029B-4ECD-99C7-AC6B00F14EFB}" type="pres">
      <dgm:prSet presAssocID="{392089F0-298F-4F2F-9655-C755685628F5}" presName="sp" presStyleCnt="0"/>
      <dgm:spPr/>
    </dgm:pt>
    <dgm:pt modelId="{31B7AB8A-17F4-4180-AF7D-61BAC41E3ED5}" type="pres">
      <dgm:prSet presAssocID="{B0EC7C2C-5683-4582-9159-B2E1CCC82BB9}" presName="composite" presStyleCnt="0"/>
      <dgm:spPr/>
    </dgm:pt>
    <dgm:pt modelId="{EFFCA476-4260-4F2A-BB21-F6D7AC720EDA}" type="pres">
      <dgm:prSet presAssocID="{B0EC7C2C-5683-4582-9159-B2E1CCC82BB9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E70E20CF-6F39-4CA3-9543-B4582BDDF911}" type="pres">
      <dgm:prSet presAssocID="{B0EC7C2C-5683-4582-9159-B2E1CCC82BB9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D8B3491E-42BD-4251-965D-D2843D93F92C}" type="presOf" srcId="{CCDDA0B4-060F-48C8-822E-CA193170CC88}" destId="{0133746F-B2BA-4E43-AEC6-EC6DEDE8BB4E}" srcOrd="0" destOrd="0" presId="urn:microsoft.com/office/officeart/2005/8/layout/chevron2"/>
    <dgm:cxn modelId="{4EB020ED-60A1-41E2-B8C4-66B6634187F1}" type="presOf" srcId="{E689ADAA-4BE8-417B-930A-41CE3608EB6E}" destId="{DFDBB095-78D9-405D-9A57-91029AB0163E}" srcOrd="0" destOrd="0" presId="urn:microsoft.com/office/officeart/2005/8/layout/chevron2"/>
    <dgm:cxn modelId="{67E9D628-8624-44AD-8E11-651DD7FC2E35}" type="presOf" srcId="{34C83E32-63D7-4075-AF42-49454D8E9755}" destId="{05E6D94F-13CC-4B6C-8D1A-9E10F8F63A4D}" srcOrd="0" destOrd="0" presId="urn:microsoft.com/office/officeart/2005/8/layout/chevron2"/>
    <dgm:cxn modelId="{FC10C627-EDAA-4CC2-8740-EE77DB1DBA13}" srcId="{203E52BF-C1F3-47EB-8A48-32F5635E7C0C}" destId="{75727481-1088-43C3-906A-DB92D2E82DA3}" srcOrd="1" destOrd="0" parTransId="{D191DB47-0074-48C1-8BEB-B23FCE47641D}" sibTransId="{8AE8849A-86E9-489F-BA5B-AA99DC81A632}"/>
    <dgm:cxn modelId="{D5B5976D-5348-4651-8479-9E212B18D3A4}" type="presOf" srcId="{B0EC7C2C-5683-4582-9159-B2E1CCC82BB9}" destId="{EFFCA476-4260-4F2A-BB21-F6D7AC720EDA}" srcOrd="0" destOrd="0" presId="urn:microsoft.com/office/officeart/2005/8/layout/chevron2"/>
    <dgm:cxn modelId="{97AB527D-A247-40C3-B084-49001D3F72D8}" srcId="{203E52BF-C1F3-47EB-8A48-32F5635E7C0C}" destId="{B0EC7C2C-5683-4582-9159-B2E1CCC82BB9}" srcOrd="3" destOrd="0" parTransId="{0067646F-2D1D-4428-A703-76C66A4DE953}" sibTransId="{17AAA282-12B6-4DE9-A288-63FABDF2DC22}"/>
    <dgm:cxn modelId="{B129C52E-0C7A-4698-9B24-04D0660E0AA1}" srcId="{75727481-1088-43C3-906A-DB92D2E82DA3}" destId="{14C520E0-FF0C-4F60-9F26-E7D7D3D59243}" srcOrd="1" destOrd="0" parTransId="{AA86F9C6-0EEA-4ECA-9A98-E8E1DBB4544F}" sibTransId="{78C3ECD4-0628-40D1-909C-11CAF6BC0059}"/>
    <dgm:cxn modelId="{9C92EBDD-8021-45BC-B212-26C68FB205B1}" type="presOf" srcId="{75727481-1088-43C3-906A-DB92D2E82DA3}" destId="{6D0B1AFF-5FAD-438C-AADB-B654FD68FA6C}" srcOrd="0" destOrd="0" presId="urn:microsoft.com/office/officeart/2005/8/layout/chevron2"/>
    <dgm:cxn modelId="{08023340-2543-4FEC-AE65-76568B4A2AA9}" type="presOf" srcId="{203E52BF-C1F3-47EB-8A48-32F5635E7C0C}" destId="{FAE87E3E-E89F-4C41-9D28-53CDA8131F5B}" srcOrd="0" destOrd="0" presId="urn:microsoft.com/office/officeart/2005/8/layout/chevron2"/>
    <dgm:cxn modelId="{DB10AEF1-985A-4E48-A44A-076A42728B1A}" type="presOf" srcId="{6CEC6555-AC9A-4DAF-A7C9-EF1C049F4100}" destId="{52E7863C-9B3F-431D-8A08-04722763BEEA}" srcOrd="0" destOrd="0" presId="urn:microsoft.com/office/officeart/2005/8/layout/chevron2"/>
    <dgm:cxn modelId="{84DCA671-2954-4F6F-8A03-90FF1F125C53}" srcId="{34C83E32-63D7-4075-AF42-49454D8E9755}" destId="{CCDDA0B4-060F-48C8-822E-CA193170CC88}" srcOrd="0" destOrd="0" parTransId="{9D0763BE-9327-4A76-851A-733CC5A27B15}" sibTransId="{5D7C7768-03EF-45B2-8AC9-284689571ED1}"/>
    <dgm:cxn modelId="{6032B36D-8EF4-4E1C-A474-E23C42495698}" srcId="{203E52BF-C1F3-47EB-8A48-32F5635E7C0C}" destId="{E689ADAA-4BE8-417B-930A-41CE3608EB6E}" srcOrd="2" destOrd="0" parTransId="{59A79D5F-A625-4687-86BB-D566F4B95D03}" sibTransId="{392089F0-298F-4F2F-9655-C755685628F5}"/>
    <dgm:cxn modelId="{8126879A-519F-4512-A7C4-20D762DF066A}" srcId="{E689ADAA-4BE8-417B-930A-41CE3608EB6E}" destId="{64425AB0-C74C-479B-B4EB-859C061CBE04}" srcOrd="0" destOrd="0" parTransId="{CADBF822-7676-4373-8DBF-BBA9166B0AE6}" sibTransId="{4EA24092-E97A-43D3-9DBF-EB1F15C6247B}"/>
    <dgm:cxn modelId="{4E3F1003-2E96-40D9-A8DB-238B6B6EBA5A}" type="presOf" srcId="{64425AB0-C74C-479B-B4EB-859C061CBE04}" destId="{2D76A3CF-8AC5-45FA-BAE0-A2F6E4FA1A2B}" srcOrd="0" destOrd="0" presId="urn:microsoft.com/office/officeart/2005/8/layout/chevron2"/>
    <dgm:cxn modelId="{D4A6C8B2-A2CA-45C8-A137-FBD7D0572EDE}" type="presOf" srcId="{14C520E0-FF0C-4F60-9F26-E7D7D3D59243}" destId="{52E7863C-9B3F-431D-8A08-04722763BEEA}" srcOrd="0" destOrd="1" presId="urn:microsoft.com/office/officeart/2005/8/layout/chevron2"/>
    <dgm:cxn modelId="{7DAB47F5-E801-4041-8035-26807ABBBD4F}" srcId="{75727481-1088-43C3-906A-DB92D2E82DA3}" destId="{6CEC6555-AC9A-4DAF-A7C9-EF1C049F4100}" srcOrd="0" destOrd="0" parTransId="{612609B5-3ED9-4A31-8972-7824B59B9669}" sibTransId="{E89A2CE1-285C-4476-A8E8-BCA467D85C11}"/>
    <dgm:cxn modelId="{2D30DC9C-33DE-4440-B36F-E2E7F0733CA9}" srcId="{203E52BF-C1F3-47EB-8A48-32F5635E7C0C}" destId="{34C83E32-63D7-4075-AF42-49454D8E9755}" srcOrd="0" destOrd="0" parTransId="{096DC871-656B-48BF-BB0C-D7105DB76709}" sibTransId="{041C953A-7EE8-4EAF-979B-06569D27A198}"/>
    <dgm:cxn modelId="{7B0F5D69-5528-4AC5-93A5-5A9D76343527}" type="presParOf" srcId="{FAE87E3E-E89F-4C41-9D28-53CDA8131F5B}" destId="{295ABF05-14E2-4676-A42E-344750541D3F}" srcOrd="0" destOrd="0" presId="urn:microsoft.com/office/officeart/2005/8/layout/chevron2"/>
    <dgm:cxn modelId="{3BD750BE-3D39-43F9-A4B5-043A9AED26CA}" type="presParOf" srcId="{295ABF05-14E2-4676-A42E-344750541D3F}" destId="{05E6D94F-13CC-4B6C-8D1A-9E10F8F63A4D}" srcOrd="0" destOrd="0" presId="urn:microsoft.com/office/officeart/2005/8/layout/chevron2"/>
    <dgm:cxn modelId="{7C7A95C4-2EA1-450A-9673-4D51B858A3D7}" type="presParOf" srcId="{295ABF05-14E2-4676-A42E-344750541D3F}" destId="{0133746F-B2BA-4E43-AEC6-EC6DEDE8BB4E}" srcOrd="1" destOrd="0" presId="urn:microsoft.com/office/officeart/2005/8/layout/chevron2"/>
    <dgm:cxn modelId="{80522C59-2B1D-451C-8AA1-BB3E27BB937E}" type="presParOf" srcId="{FAE87E3E-E89F-4C41-9D28-53CDA8131F5B}" destId="{6CDA36AA-6398-4A57-97B3-D22459A1D935}" srcOrd="1" destOrd="0" presId="urn:microsoft.com/office/officeart/2005/8/layout/chevron2"/>
    <dgm:cxn modelId="{3E3C787E-6218-48E9-A535-4228E54DDEC1}" type="presParOf" srcId="{FAE87E3E-E89F-4C41-9D28-53CDA8131F5B}" destId="{CCC10FCC-AB69-4E09-8380-6BC363AB21CE}" srcOrd="2" destOrd="0" presId="urn:microsoft.com/office/officeart/2005/8/layout/chevron2"/>
    <dgm:cxn modelId="{BC5876E8-997C-4189-958B-CA0A0E2F924C}" type="presParOf" srcId="{CCC10FCC-AB69-4E09-8380-6BC363AB21CE}" destId="{6D0B1AFF-5FAD-438C-AADB-B654FD68FA6C}" srcOrd="0" destOrd="0" presId="urn:microsoft.com/office/officeart/2005/8/layout/chevron2"/>
    <dgm:cxn modelId="{056990B2-72B4-488B-A55C-02D2CB409FEC}" type="presParOf" srcId="{CCC10FCC-AB69-4E09-8380-6BC363AB21CE}" destId="{52E7863C-9B3F-431D-8A08-04722763BEEA}" srcOrd="1" destOrd="0" presId="urn:microsoft.com/office/officeart/2005/8/layout/chevron2"/>
    <dgm:cxn modelId="{AB473097-D362-4739-A5A4-774C5E8B3A20}" type="presParOf" srcId="{FAE87E3E-E89F-4C41-9D28-53CDA8131F5B}" destId="{62607A63-E363-4202-86C2-C4889B9F8225}" srcOrd="3" destOrd="0" presId="urn:microsoft.com/office/officeart/2005/8/layout/chevron2"/>
    <dgm:cxn modelId="{59B9318D-3313-43BC-9CF1-3662CA2BE16B}" type="presParOf" srcId="{FAE87E3E-E89F-4C41-9D28-53CDA8131F5B}" destId="{19D21DC7-003F-4ED1-83D0-2BBB2FA45ABF}" srcOrd="4" destOrd="0" presId="urn:microsoft.com/office/officeart/2005/8/layout/chevron2"/>
    <dgm:cxn modelId="{801F541A-5544-46E0-8EDE-2793A8A30E37}" type="presParOf" srcId="{19D21DC7-003F-4ED1-83D0-2BBB2FA45ABF}" destId="{DFDBB095-78D9-405D-9A57-91029AB0163E}" srcOrd="0" destOrd="0" presId="urn:microsoft.com/office/officeart/2005/8/layout/chevron2"/>
    <dgm:cxn modelId="{7E3A9AE3-B124-4678-AA17-075E31812B3D}" type="presParOf" srcId="{19D21DC7-003F-4ED1-83D0-2BBB2FA45ABF}" destId="{2D76A3CF-8AC5-45FA-BAE0-A2F6E4FA1A2B}" srcOrd="1" destOrd="0" presId="urn:microsoft.com/office/officeart/2005/8/layout/chevron2"/>
    <dgm:cxn modelId="{7F00D781-1020-45BF-BE3F-06C02A0DE08D}" type="presParOf" srcId="{FAE87E3E-E89F-4C41-9D28-53CDA8131F5B}" destId="{5DE7DBDB-029B-4ECD-99C7-AC6B00F14EFB}" srcOrd="5" destOrd="0" presId="urn:microsoft.com/office/officeart/2005/8/layout/chevron2"/>
    <dgm:cxn modelId="{C712C6C6-53F6-428B-89EA-92868A69ABAF}" type="presParOf" srcId="{FAE87E3E-E89F-4C41-9D28-53CDA8131F5B}" destId="{31B7AB8A-17F4-4180-AF7D-61BAC41E3ED5}" srcOrd="6" destOrd="0" presId="urn:microsoft.com/office/officeart/2005/8/layout/chevron2"/>
    <dgm:cxn modelId="{7A5DE8DA-9C3B-4F82-A259-EFC1EFA9DD29}" type="presParOf" srcId="{31B7AB8A-17F4-4180-AF7D-61BAC41E3ED5}" destId="{EFFCA476-4260-4F2A-BB21-F6D7AC720EDA}" srcOrd="0" destOrd="0" presId="urn:microsoft.com/office/officeart/2005/8/layout/chevron2"/>
    <dgm:cxn modelId="{85004BA8-28BC-40B5-AAB7-28CE3F7EB174}" type="presParOf" srcId="{31B7AB8A-17F4-4180-AF7D-61BAC41E3ED5}" destId="{E70E20CF-6F39-4CA3-9543-B4582BDDF911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906DE8-5D7B-4A78-9B80-277E8F22A9B0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4FF23C-4EF0-41CF-9B10-AC2708660031}">
      <dgm:prSet phldrT="[Текст]" custT="1"/>
      <dgm:spPr/>
      <dgm:t>
        <a:bodyPr/>
        <a:lstStyle/>
        <a:p>
          <a:pPr algn="ctr"/>
          <a:r>
            <a:rPr lang="ru-RU" sz="1400" dirty="0" smtClean="0"/>
            <a:t>Создание гигиенических условий </a:t>
          </a:r>
          <a:r>
            <a:rPr lang="ru-RU" sz="1400" dirty="0" err="1" smtClean="0"/>
            <a:t>жизнедеяте</a:t>
          </a:r>
          <a:r>
            <a:rPr lang="ru-RU" sz="1400" dirty="0" smtClean="0"/>
            <a:t>-</a:t>
          </a:r>
          <a:br>
            <a:rPr lang="ru-RU" sz="1400" dirty="0" smtClean="0"/>
          </a:br>
          <a:r>
            <a:rPr lang="ru-RU" sz="1400" dirty="0" err="1" smtClean="0"/>
            <a:t>льности</a:t>
          </a:r>
          <a:r>
            <a:rPr lang="ru-RU" sz="1400" dirty="0" smtClean="0"/>
            <a:t> детей;</a:t>
          </a:r>
          <a:endParaRPr lang="ru-RU" sz="1400" dirty="0"/>
        </a:p>
      </dgm:t>
    </dgm:pt>
    <dgm:pt modelId="{A1DA9728-6119-4EE5-AF0A-8F57234822FA}" type="parTrans" cxnId="{8FD3EC27-2ED1-4343-B622-2FAFD4F35326}">
      <dgm:prSet/>
      <dgm:spPr/>
      <dgm:t>
        <a:bodyPr/>
        <a:lstStyle/>
        <a:p>
          <a:endParaRPr lang="ru-RU"/>
        </a:p>
      </dgm:t>
    </dgm:pt>
    <dgm:pt modelId="{4CA7DD45-F8EC-4D47-B497-C48B98CCA7E7}" type="sibTrans" cxnId="{8FD3EC27-2ED1-4343-B622-2FAFD4F35326}">
      <dgm:prSet/>
      <dgm:spPr/>
      <dgm:t>
        <a:bodyPr/>
        <a:lstStyle/>
        <a:p>
          <a:endParaRPr lang="ru-RU"/>
        </a:p>
      </dgm:t>
    </dgm:pt>
    <dgm:pt modelId="{8F45DD2F-AFDA-4B9B-9615-98B61582DAC4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Обеспечение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психологическ-ой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безопасности детей во время их пребывания в детском саду;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0638869-A72D-4ADB-88F9-5BF967AEE25A}" type="parTrans" cxnId="{D45DA298-F5CD-4A93-A7DC-C78EE5CCAE01}">
      <dgm:prSet/>
      <dgm:spPr/>
      <dgm:t>
        <a:bodyPr/>
        <a:lstStyle/>
        <a:p>
          <a:endParaRPr lang="ru-RU"/>
        </a:p>
      </dgm:t>
    </dgm:pt>
    <dgm:pt modelId="{8D1B34C1-A20D-4042-8E79-031AD131A28D}" type="sibTrans" cxnId="{D45DA298-F5CD-4A93-A7DC-C78EE5CCAE01}">
      <dgm:prSet/>
      <dgm:spPr/>
      <dgm:t>
        <a:bodyPr/>
        <a:lstStyle/>
        <a:p>
          <a:endParaRPr lang="ru-RU"/>
        </a:p>
      </dgm:t>
    </dgm:pt>
    <dgm:pt modelId="{03634B29-26B7-4C7F-9683-213E9D0BCA0B}">
      <dgm:prSet phldrT="[Текст]" custT="1"/>
      <dgm:spPr/>
      <dgm:t>
        <a:bodyPr/>
        <a:lstStyle/>
        <a:p>
          <a:pPr algn="ctr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Физическое воспитание детей.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18469062-FD28-40C5-97EE-DB1F6B158E72}" type="parTrans" cxnId="{9D5815FA-323A-45FC-BB4B-D2D2C2BE295A}">
      <dgm:prSet/>
      <dgm:spPr/>
      <dgm:t>
        <a:bodyPr/>
        <a:lstStyle/>
        <a:p>
          <a:endParaRPr lang="ru-RU"/>
        </a:p>
      </dgm:t>
    </dgm:pt>
    <dgm:pt modelId="{5EC4E04C-94EE-4343-A971-1DF3D029C297}" type="sibTrans" cxnId="{9D5815FA-323A-45FC-BB4B-D2D2C2BE295A}">
      <dgm:prSet/>
      <dgm:spPr/>
      <dgm:t>
        <a:bodyPr/>
        <a:lstStyle/>
        <a:p>
          <a:endParaRPr lang="ru-RU"/>
        </a:p>
      </dgm:t>
    </dgm:pt>
    <dgm:pt modelId="{651CEABD-DE0A-4F33-BD67-FA8F45A70BBB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Организацию лечебно-профилактической работы с детьми и сотрудниками;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2E1037F-1391-4815-93E9-8975C3330F36}" type="parTrans" cxnId="{B1DA611D-7BC2-49F6-A05F-C4EFEC5B866A}">
      <dgm:prSet/>
      <dgm:spPr/>
      <dgm:t>
        <a:bodyPr/>
        <a:lstStyle/>
        <a:p>
          <a:endParaRPr lang="ru-RU"/>
        </a:p>
      </dgm:t>
    </dgm:pt>
    <dgm:pt modelId="{BA285C59-B25A-4193-87F2-3AB463657793}" type="sibTrans" cxnId="{B1DA611D-7BC2-49F6-A05F-C4EFEC5B866A}">
      <dgm:prSet/>
      <dgm:spPr/>
      <dgm:t>
        <a:bodyPr/>
        <a:lstStyle/>
        <a:p>
          <a:endParaRPr lang="ru-RU"/>
        </a:p>
      </dgm:t>
    </dgm:pt>
    <dgm:pt modelId="{69917BCD-6DD3-4BD5-99DF-8B076377BBFF}" type="pres">
      <dgm:prSet presAssocID="{16906DE8-5D7B-4A78-9B80-277E8F22A9B0}" presName="compositeShape" presStyleCnt="0">
        <dgm:presLayoutVars>
          <dgm:chMax val="9"/>
          <dgm:dir/>
          <dgm:resizeHandles val="exact"/>
        </dgm:presLayoutVars>
      </dgm:prSet>
      <dgm:spPr/>
    </dgm:pt>
    <dgm:pt modelId="{406FC20A-B4F1-4208-9B9B-79DD19564F2A}" type="pres">
      <dgm:prSet presAssocID="{16906DE8-5D7B-4A78-9B80-277E8F22A9B0}" presName="triangle1" presStyleLbl="node1" presStyleIdx="0" presStyleCnt="4" custScaleX="96626" custScaleY="996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43A1CF-C188-4EAE-8F7A-4CB430387C3D}" type="pres">
      <dgm:prSet presAssocID="{16906DE8-5D7B-4A78-9B80-277E8F22A9B0}" presName="triangle2" presStyleLbl="node1" presStyleIdx="1" presStyleCnt="4" custLinFactNeighborX="-767" custLinFactNeighborY="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4E7CF7-584A-4145-9A3A-3F14D6B4A982}" type="pres">
      <dgm:prSet presAssocID="{16906DE8-5D7B-4A78-9B80-277E8F22A9B0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5D8657-6A8A-4D02-A660-F569604FA234}" type="pres">
      <dgm:prSet presAssocID="{16906DE8-5D7B-4A78-9B80-277E8F22A9B0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DA611D-7BC2-49F6-A05F-C4EFEC5B866A}" srcId="{16906DE8-5D7B-4A78-9B80-277E8F22A9B0}" destId="{651CEABD-DE0A-4F33-BD67-FA8F45A70BBB}" srcOrd="3" destOrd="0" parTransId="{22E1037F-1391-4815-93E9-8975C3330F36}" sibTransId="{BA285C59-B25A-4193-87F2-3AB463657793}"/>
    <dgm:cxn modelId="{FD793698-82DE-4AF2-95A7-6150CAB9EB56}" type="presOf" srcId="{8F45DD2F-AFDA-4B9B-9615-98B61582DAC4}" destId="{C843A1CF-C188-4EAE-8F7A-4CB430387C3D}" srcOrd="0" destOrd="0" presId="urn:microsoft.com/office/officeart/2005/8/layout/pyramid4"/>
    <dgm:cxn modelId="{D45DA298-F5CD-4A93-A7DC-C78EE5CCAE01}" srcId="{16906DE8-5D7B-4A78-9B80-277E8F22A9B0}" destId="{8F45DD2F-AFDA-4B9B-9615-98B61582DAC4}" srcOrd="1" destOrd="0" parTransId="{D0638869-A72D-4ADB-88F9-5BF967AEE25A}" sibTransId="{8D1B34C1-A20D-4042-8E79-031AD131A28D}"/>
    <dgm:cxn modelId="{CC8B959C-0DA1-4E97-B416-44475870A225}" type="presOf" srcId="{16906DE8-5D7B-4A78-9B80-277E8F22A9B0}" destId="{69917BCD-6DD3-4BD5-99DF-8B076377BBFF}" srcOrd="0" destOrd="0" presId="urn:microsoft.com/office/officeart/2005/8/layout/pyramid4"/>
    <dgm:cxn modelId="{881448AB-E0C1-45E5-B00B-F39D8F430AA7}" type="presOf" srcId="{E14FF23C-4EF0-41CF-9B10-AC2708660031}" destId="{406FC20A-B4F1-4208-9B9B-79DD19564F2A}" srcOrd="0" destOrd="0" presId="urn:microsoft.com/office/officeart/2005/8/layout/pyramid4"/>
    <dgm:cxn modelId="{9D5815FA-323A-45FC-BB4B-D2D2C2BE295A}" srcId="{16906DE8-5D7B-4A78-9B80-277E8F22A9B0}" destId="{03634B29-26B7-4C7F-9683-213E9D0BCA0B}" srcOrd="2" destOrd="0" parTransId="{18469062-FD28-40C5-97EE-DB1F6B158E72}" sibTransId="{5EC4E04C-94EE-4343-A971-1DF3D029C297}"/>
    <dgm:cxn modelId="{5E09A503-FBE9-421D-938F-9BB3BCB97BB6}" type="presOf" srcId="{651CEABD-DE0A-4F33-BD67-FA8F45A70BBB}" destId="{455D8657-6A8A-4D02-A660-F569604FA234}" srcOrd="0" destOrd="0" presId="urn:microsoft.com/office/officeart/2005/8/layout/pyramid4"/>
    <dgm:cxn modelId="{4D501110-0DFE-4799-9469-064A5A7123CA}" type="presOf" srcId="{03634B29-26B7-4C7F-9683-213E9D0BCA0B}" destId="{264E7CF7-584A-4145-9A3A-3F14D6B4A982}" srcOrd="0" destOrd="0" presId="urn:microsoft.com/office/officeart/2005/8/layout/pyramid4"/>
    <dgm:cxn modelId="{8FD3EC27-2ED1-4343-B622-2FAFD4F35326}" srcId="{16906DE8-5D7B-4A78-9B80-277E8F22A9B0}" destId="{E14FF23C-4EF0-41CF-9B10-AC2708660031}" srcOrd="0" destOrd="0" parTransId="{A1DA9728-6119-4EE5-AF0A-8F57234822FA}" sibTransId="{4CA7DD45-F8EC-4D47-B497-C48B98CCA7E7}"/>
    <dgm:cxn modelId="{00E5D22B-91EA-4860-90B6-FD22ACE0976E}" type="presParOf" srcId="{69917BCD-6DD3-4BD5-99DF-8B076377BBFF}" destId="{406FC20A-B4F1-4208-9B9B-79DD19564F2A}" srcOrd="0" destOrd="0" presId="urn:microsoft.com/office/officeart/2005/8/layout/pyramid4"/>
    <dgm:cxn modelId="{ADDBD85E-EFA1-4059-9498-CF40ECC64274}" type="presParOf" srcId="{69917BCD-6DD3-4BD5-99DF-8B076377BBFF}" destId="{C843A1CF-C188-4EAE-8F7A-4CB430387C3D}" srcOrd="1" destOrd="0" presId="urn:microsoft.com/office/officeart/2005/8/layout/pyramid4"/>
    <dgm:cxn modelId="{DD5AE8EA-920D-47E1-963C-438693292FD9}" type="presParOf" srcId="{69917BCD-6DD3-4BD5-99DF-8B076377BBFF}" destId="{264E7CF7-584A-4145-9A3A-3F14D6B4A982}" srcOrd="2" destOrd="0" presId="urn:microsoft.com/office/officeart/2005/8/layout/pyramid4"/>
    <dgm:cxn modelId="{AAD72967-4B5F-4658-AFD7-87F4F7EFCEDD}" type="presParOf" srcId="{69917BCD-6DD3-4BD5-99DF-8B076377BBFF}" destId="{455D8657-6A8A-4D02-A660-F569604FA234}" srcOrd="3" destOrd="0" presId="urn:microsoft.com/office/officeart/2005/8/layout/pyramid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720BB1-9BA7-4A3E-9795-2DFE146B1996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DD2D13-D54E-42D7-899E-B832C30B7DC6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Обучение детей уходу за своим телом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9191D28-2402-4125-8C28-EFA613F9A5C3}" type="parTrans" cxnId="{6F766A21-8400-40E2-B3EC-ADAE6F9CEDEC}">
      <dgm:prSet/>
      <dgm:spPr/>
      <dgm:t>
        <a:bodyPr/>
        <a:lstStyle/>
        <a:p>
          <a:endParaRPr lang="ru-RU"/>
        </a:p>
      </dgm:t>
    </dgm:pt>
    <dgm:pt modelId="{6D4BF6C3-F265-4011-A5F9-4CB6D41EEC1C}" type="sibTrans" cxnId="{6F766A21-8400-40E2-B3EC-ADAE6F9CEDEC}">
      <dgm:prSet/>
      <dgm:spPr/>
      <dgm:t>
        <a:bodyPr/>
        <a:lstStyle/>
        <a:p>
          <a:endParaRPr lang="ru-RU"/>
        </a:p>
      </dgm:t>
    </dgm:pt>
    <dgm:pt modelId="{FD265CB0-D2F2-4E7E-9F2B-B4BBAC63A641}">
      <dgm:prSet phldrT="[Текст]" custT="1"/>
      <dgm:spPr/>
      <dgm:t>
        <a:bodyPr/>
        <a:lstStyle/>
        <a:p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Фитопрофилактику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AF33AD0-894D-4B2B-A96D-9FA23DE8971B}" type="parTrans" cxnId="{B0532E0B-C378-4894-ADAA-BE4C8E2C3CEF}">
      <dgm:prSet/>
      <dgm:spPr/>
      <dgm:t>
        <a:bodyPr/>
        <a:lstStyle/>
        <a:p>
          <a:endParaRPr lang="ru-RU"/>
        </a:p>
      </dgm:t>
    </dgm:pt>
    <dgm:pt modelId="{3A18E632-2C97-4AEF-BEFC-95834C10892E}" type="sibTrans" cxnId="{B0532E0B-C378-4894-ADAA-BE4C8E2C3CEF}">
      <dgm:prSet/>
      <dgm:spPr/>
      <dgm:t>
        <a:bodyPr/>
        <a:lstStyle/>
        <a:p>
          <a:endParaRPr lang="ru-RU"/>
        </a:p>
      </dgm:t>
    </dgm:pt>
    <dgm:pt modelId="{81E1C0FF-6814-4238-8028-D65A0119CC8A}">
      <dgm:prSet phldrT="[Текст]" custT="1"/>
      <dgm:spPr/>
      <dgm:t>
        <a:bodyPr/>
        <a:lstStyle/>
        <a:p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Натуропатию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BD12052-9EA9-4A42-8C91-2BDE5C184928}" type="parTrans" cxnId="{06B46C48-B828-4D7C-B3B2-4F18BDCF60BD}">
      <dgm:prSet/>
      <dgm:spPr/>
      <dgm:t>
        <a:bodyPr/>
        <a:lstStyle/>
        <a:p>
          <a:endParaRPr lang="ru-RU"/>
        </a:p>
      </dgm:t>
    </dgm:pt>
    <dgm:pt modelId="{F25E6D3A-CBC7-4CB2-84AC-4B4476D09679}" type="sibTrans" cxnId="{06B46C48-B828-4D7C-B3B2-4F18BDCF60BD}">
      <dgm:prSet/>
      <dgm:spPr/>
      <dgm:t>
        <a:bodyPr/>
        <a:lstStyle/>
        <a:p>
          <a:endParaRPr lang="ru-RU"/>
        </a:p>
      </dgm:t>
    </dgm:pt>
    <dgm:pt modelId="{B27BC3B4-EDEC-4D65-A3C9-08276FA0F646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Освоение упражнений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психосаморегуляции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состояния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402A133-59F9-40DF-92BA-7DC8AB3DA5C0}" type="parTrans" cxnId="{1B84E98E-7659-462C-8C51-DF41F458E3BB}">
      <dgm:prSet/>
      <dgm:spPr/>
      <dgm:t>
        <a:bodyPr/>
        <a:lstStyle/>
        <a:p>
          <a:endParaRPr lang="ru-RU"/>
        </a:p>
      </dgm:t>
    </dgm:pt>
    <dgm:pt modelId="{F0B88C11-D447-4D38-A859-DD2A7C4FA47D}" type="sibTrans" cxnId="{1B84E98E-7659-462C-8C51-DF41F458E3BB}">
      <dgm:prSet/>
      <dgm:spPr/>
      <dgm:t>
        <a:bodyPr/>
        <a:lstStyle/>
        <a:p>
          <a:endParaRPr lang="ru-RU"/>
        </a:p>
      </dgm:t>
    </dgm:pt>
    <dgm:pt modelId="{02290AEB-028B-4A97-88FA-8C8DFAE8586B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Оптимизацию двигательной деятельности детей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62352CC-6A9A-4C0F-83A0-6EF27A6EB66D}" type="parTrans" cxnId="{B0B1495D-A0AF-4943-9098-C4DC8FBF1B98}">
      <dgm:prSet/>
      <dgm:spPr/>
      <dgm:t>
        <a:bodyPr/>
        <a:lstStyle/>
        <a:p>
          <a:endParaRPr lang="ru-RU"/>
        </a:p>
      </dgm:t>
    </dgm:pt>
    <dgm:pt modelId="{5B0AAFEE-4974-4D75-A295-5F5C975C371F}" type="sibTrans" cxnId="{B0B1495D-A0AF-4943-9098-C4DC8FBF1B98}">
      <dgm:prSet/>
      <dgm:spPr/>
      <dgm:t>
        <a:bodyPr/>
        <a:lstStyle/>
        <a:p>
          <a:endParaRPr lang="ru-RU"/>
        </a:p>
      </dgm:t>
    </dgm:pt>
    <dgm:pt modelId="{0948F856-F8DB-4152-9244-80136D0B6941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Закаливание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CECE51A-03D2-49E7-9FCA-3B442B0B71C7}" type="parTrans" cxnId="{98E37E6E-FF52-4EC4-8ED6-CA72DAC84CB9}">
      <dgm:prSet/>
      <dgm:spPr/>
      <dgm:t>
        <a:bodyPr/>
        <a:lstStyle/>
        <a:p>
          <a:endParaRPr lang="ru-RU"/>
        </a:p>
      </dgm:t>
    </dgm:pt>
    <dgm:pt modelId="{AC985806-8292-4D53-AEF5-75BC32B5D9A0}" type="sibTrans" cxnId="{98E37E6E-FF52-4EC4-8ED6-CA72DAC84CB9}">
      <dgm:prSet/>
      <dgm:spPr/>
      <dgm:t>
        <a:bodyPr/>
        <a:lstStyle/>
        <a:p>
          <a:endParaRPr lang="ru-RU"/>
        </a:p>
      </dgm:t>
    </dgm:pt>
    <dgm:pt modelId="{4BAEE900-FC58-4DFC-985A-97FCD20EDC88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Витаминизацию блюд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599741C-245F-4D24-BDDF-F9EE3A581B74}" type="parTrans" cxnId="{A8726C51-49F5-4849-997F-5256303D7C7F}">
      <dgm:prSet/>
      <dgm:spPr/>
      <dgm:t>
        <a:bodyPr/>
        <a:lstStyle/>
        <a:p>
          <a:endParaRPr lang="ru-RU"/>
        </a:p>
      </dgm:t>
    </dgm:pt>
    <dgm:pt modelId="{773EE8D7-8D91-441D-9275-438B4A012896}" type="sibTrans" cxnId="{A8726C51-49F5-4849-997F-5256303D7C7F}">
      <dgm:prSet/>
      <dgm:spPr/>
      <dgm:t>
        <a:bodyPr/>
        <a:lstStyle/>
        <a:p>
          <a:endParaRPr lang="ru-RU"/>
        </a:p>
      </dgm:t>
    </dgm:pt>
    <dgm:pt modelId="{2D2F822D-9C02-4986-9AF3-49C7058F4250}" type="pres">
      <dgm:prSet presAssocID="{12720BB1-9BA7-4A3E-9795-2DFE146B1996}" presName="cycle" presStyleCnt="0">
        <dgm:presLayoutVars>
          <dgm:dir/>
          <dgm:resizeHandles val="exact"/>
        </dgm:presLayoutVars>
      </dgm:prSet>
      <dgm:spPr/>
    </dgm:pt>
    <dgm:pt modelId="{90B97A64-C32C-4B3D-9F37-4F5DC732F554}" type="pres">
      <dgm:prSet presAssocID="{51DD2D13-D54E-42D7-899E-B832C30B7DC6}" presName="node" presStyleLbl="node1" presStyleIdx="0" presStyleCnt="7" custScaleX="131585" custScaleY="1116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54AA1A-FF18-4A2E-A4A6-BED12562D71C}" type="pres">
      <dgm:prSet presAssocID="{6D4BF6C3-F265-4011-A5F9-4CB6D41EEC1C}" presName="sibTrans" presStyleLbl="sibTrans2D1" presStyleIdx="0" presStyleCnt="7"/>
      <dgm:spPr/>
    </dgm:pt>
    <dgm:pt modelId="{9A0B2754-C978-4B88-BC3C-C6D9757BC455}" type="pres">
      <dgm:prSet presAssocID="{6D4BF6C3-F265-4011-A5F9-4CB6D41EEC1C}" presName="connectorText" presStyleLbl="sibTrans2D1" presStyleIdx="0" presStyleCnt="7"/>
      <dgm:spPr/>
    </dgm:pt>
    <dgm:pt modelId="{238B7BE9-16A7-47DB-B72F-49F82F90CFB0}" type="pres">
      <dgm:prSet presAssocID="{0948F856-F8DB-4152-9244-80136D0B6941}" presName="node" presStyleLbl="node1" presStyleIdx="1" presStyleCnt="7" custScaleX="124219" custScaleY="1104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516109-6C74-4BB0-ABF0-F2B6EFB7A064}" type="pres">
      <dgm:prSet presAssocID="{AC985806-8292-4D53-AEF5-75BC32B5D9A0}" presName="sibTrans" presStyleLbl="sibTrans2D1" presStyleIdx="1" presStyleCnt="7"/>
      <dgm:spPr/>
    </dgm:pt>
    <dgm:pt modelId="{8BBF8FB3-F85F-42F7-9DFF-518BC569FEFD}" type="pres">
      <dgm:prSet presAssocID="{AC985806-8292-4D53-AEF5-75BC32B5D9A0}" presName="connectorText" presStyleLbl="sibTrans2D1" presStyleIdx="1" presStyleCnt="7"/>
      <dgm:spPr/>
    </dgm:pt>
    <dgm:pt modelId="{70BD4579-3516-46CB-AFEE-BE6AB4338495}" type="pres">
      <dgm:prSet presAssocID="{4BAEE900-FC58-4DFC-985A-97FCD20EDC88}" presName="node" presStyleLbl="node1" presStyleIdx="2" presStyleCnt="7" custScaleX="126849" custScaleY="119932" custRadScaleRad="109223" custRadScaleInc="-179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F51BD2-184E-460A-A3C9-3A5A4D569D6B}" type="pres">
      <dgm:prSet presAssocID="{773EE8D7-8D91-441D-9275-438B4A012896}" presName="sibTrans" presStyleLbl="sibTrans2D1" presStyleIdx="2" presStyleCnt="7"/>
      <dgm:spPr/>
    </dgm:pt>
    <dgm:pt modelId="{7101671F-D59A-4850-AC76-D10AA9E329D4}" type="pres">
      <dgm:prSet presAssocID="{773EE8D7-8D91-441D-9275-438B4A012896}" presName="connectorText" presStyleLbl="sibTrans2D1" presStyleIdx="2" presStyleCnt="7"/>
      <dgm:spPr/>
    </dgm:pt>
    <dgm:pt modelId="{BE8FEB52-7847-452E-AEF5-CE04A28032F8}" type="pres">
      <dgm:prSet presAssocID="{FD265CB0-D2F2-4E7E-9F2B-B4BBAC63A641}" presName="node" presStyleLbl="node1" presStyleIdx="3" presStyleCnt="7" custScaleX="120341" custScaleY="111583" custRadScaleRad="98614" custRadScaleInc="-102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7016A4-CC83-40E5-A696-57EAE2C16E87}" type="pres">
      <dgm:prSet presAssocID="{3A18E632-2C97-4AEF-BEFC-95834C10892E}" presName="sibTrans" presStyleLbl="sibTrans2D1" presStyleIdx="3" presStyleCnt="7"/>
      <dgm:spPr/>
    </dgm:pt>
    <dgm:pt modelId="{A9FEBC9B-E349-4963-A600-A478F028E428}" type="pres">
      <dgm:prSet presAssocID="{3A18E632-2C97-4AEF-BEFC-95834C10892E}" presName="connectorText" presStyleLbl="sibTrans2D1" presStyleIdx="3" presStyleCnt="7"/>
      <dgm:spPr/>
    </dgm:pt>
    <dgm:pt modelId="{1DBBCD73-5569-49CF-B590-75834D1DE5DF}" type="pres">
      <dgm:prSet presAssocID="{81E1C0FF-6814-4238-8028-D65A0119CC8A}" presName="node" presStyleLbl="node1" presStyleIdx="4" presStyleCnt="7" custScaleX="128216" custScaleY="123049" custRadScaleRad="92833" custRadScaleInc="-8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63E3A1-AAE8-4F89-A47A-1DB6AFFDDAAE}" type="pres">
      <dgm:prSet presAssocID="{F25E6D3A-CBC7-4CB2-84AC-4B4476D09679}" presName="sibTrans" presStyleLbl="sibTrans2D1" presStyleIdx="4" presStyleCnt="7"/>
      <dgm:spPr/>
    </dgm:pt>
    <dgm:pt modelId="{E25D4791-DC42-45C8-9E6A-528D2B5711F6}" type="pres">
      <dgm:prSet presAssocID="{F25E6D3A-CBC7-4CB2-84AC-4B4476D09679}" presName="connectorText" presStyleLbl="sibTrans2D1" presStyleIdx="4" presStyleCnt="7"/>
      <dgm:spPr/>
    </dgm:pt>
    <dgm:pt modelId="{C05533B5-8594-4F2F-AEBC-408DDFB3AF01}" type="pres">
      <dgm:prSet presAssocID="{B27BC3B4-EDEC-4D65-A3C9-08276FA0F646}" presName="node" presStyleLbl="node1" presStyleIdx="5" presStyleCnt="7" custScaleX="124469" custScaleY="1199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80FD20-EC5E-4CF9-9BE7-E3E4196B3F84}" type="pres">
      <dgm:prSet presAssocID="{F0B88C11-D447-4D38-A859-DD2A7C4FA47D}" presName="sibTrans" presStyleLbl="sibTrans2D1" presStyleIdx="5" presStyleCnt="7"/>
      <dgm:spPr/>
    </dgm:pt>
    <dgm:pt modelId="{34755280-95E4-4000-9AA5-E9474E1AA4D6}" type="pres">
      <dgm:prSet presAssocID="{F0B88C11-D447-4D38-A859-DD2A7C4FA47D}" presName="connectorText" presStyleLbl="sibTrans2D1" presStyleIdx="5" presStyleCnt="7"/>
      <dgm:spPr/>
    </dgm:pt>
    <dgm:pt modelId="{47B532DF-E448-456B-864B-51E9394ED2A5}" type="pres">
      <dgm:prSet presAssocID="{02290AEB-028B-4A97-88FA-8C8DFAE8586B}" presName="node" presStyleLbl="node1" presStyleIdx="6" presStyleCnt="7" custScaleX="123425" custScaleY="1132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E516E4-416D-4B25-B3F5-FAD6855CE528}" type="pres">
      <dgm:prSet presAssocID="{5B0AAFEE-4974-4D75-A295-5F5C975C371F}" presName="sibTrans" presStyleLbl="sibTrans2D1" presStyleIdx="6" presStyleCnt="7"/>
      <dgm:spPr/>
    </dgm:pt>
    <dgm:pt modelId="{DA8A43CD-55E6-46B3-A1B0-9EB44000E4C0}" type="pres">
      <dgm:prSet presAssocID="{5B0AAFEE-4974-4D75-A295-5F5C975C371F}" presName="connectorText" presStyleLbl="sibTrans2D1" presStyleIdx="6" presStyleCnt="7"/>
      <dgm:spPr/>
    </dgm:pt>
  </dgm:ptLst>
  <dgm:cxnLst>
    <dgm:cxn modelId="{95911592-A39D-4F82-88F2-548A56E03BD0}" type="presOf" srcId="{0948F856-F8DB-4152-9244-80136D0B6941}" destId="{238B7BE9-16A7-47DB-B72F-49F82F90CFB0}" srcOrd="0" destOrd="0" presId="urn:microsoft.com/office/officeart/2005/8/layout/cycle2"/>
    <dgm:cxn modelId="{F6D06AB4-C0F9-47DD-BBB4-5BDFBD9492DD}" type="presOf" srcId="{AC985806-8292-4D53-AEF5-75BC32B5D9A0}" destId="{8BBF8FB3-F85F-42F7-9DFF-518BC569FEFD}" srcOrd="1" destOrd="0" presId="urn:microsoft.com/office/officeart/2005/8/layout/cycle2"/>
    <dgm:cxn modelId="{9479A804-9E3B-456B-9A2F-F682731A8180}" type="presOf" srcId="{773EE8D7-8D91-441D-9275-438B4A012896}" destId="{7101671F-D59A-4850-AC76-D10AA9E329D4}" srcOrd="1" destOrd="0" presId="urn:microsoft.com/office/officeart/2005/8/layout/cycle2"/>
    <dgm:cxn modelId="{38778BB9-0829-43F9-BB13-66489D5AD382}" type="presOf" srcId="{FD265CB0-D2F2-4E7E-9F2B-B4BBAC63A641}" destId="{BE8FEB52-7847-452E-AEF5-CE04A28032F8}" srcOrd="0" destOrd="0" presId="urn:microsoft.com/office/officeart/2005/8/layout/cycle2"/>
    <dgm:cxn modelId="{EAEF6F59-2CDD-4872-9C02-9691251F7841}" type="presOf" srcId="{773EE8D7-8D91-441D-9275-438B4A012896}" destId="{84F51BD2-184E-460A-A3C9-3A5A4D569D6B}" srcOrd="0" destOrd="0" presId="urn:microsoft.com/office/officeart/2005/8/layout/cycle2"/>
    <dgm:cxn modelId="{1B84E98E-7659-462C-8C51-DF41F458E3BB}" srcId="{12720BB1-9BA7-4A3E-9795-2DFE146B1996}" destId="{B27BC3B4-EDEC-4D65-A3C9-08276FA0F646}" srcOrd="5" destOrd="0" parTransId="{4402A133-59F9-40DF-92BA-7DC8AB3DA5C0}" sibTransId="{F0B88C11-D447-4D38-A859-DD2A7C4FA47D}"/>
    <dgm:cxn modelId="{6F766A21-8400-40E2-B3EC-ADAE6F9CEDEC}" srcId="{12720BB1-9BA7-4A3E-9795-2DFE146B1996}" destId="{51DD2D13-D54E-42D7-899E-B832C30B7DC6}" srcOrd="0" destOrd="0" parTransId="{69191D28-2402-4125-8C28-EFA613F9A5C3}" sibTransId="{6D4BF6C3-F265-4011-A5F9-4CB6D41EEC1C}"/>
    <dgm:cxn modelId="{C2A93299-FEBF-428C-8390-93219D6DF0D2}" type="presOf" srcId="{81E1C0FF-6814-4238-8028-D65A0119CC8A}" destId="{1DBBCD73-5569-49CF-B590-75834D1DE5DF}" srcOrd="0" destOrd="0" presId="urn:microsoft.com/office/officeart/2005/8/layout/cycle2"/>
    <dgm:cxn modelId="{78BD7A96-10D2-4ED8-9D10-284F5603288D}" type="presOf" srcId="{02290AEB-028B-4A97-88FA-8C8DFAE8586B}" destId="{47B532DF-E448-456B-864B-51E9394ED2A5}" srcOrd="0" destOrd="0" presId="urn:microsoft.com/office/officeart/2005/8/layout/cycle2"/>
    <dgm:cxn modelId="{A8726C51-49F5-4849-997F-5256303D7C7F}" srcId="{12720BB1-9BA7-4A3E-9795-2DFE146B1996}" destId="{4BAEE900-FC58-4DFC-985A-97FCD20EDC88}" srcOrd="2" destOrd="0" parTransId="{B599741C-245F-4D24-BDDF-F9EE3A581B74}" sibTransId="{773EE8D7-8D91-441D-9275-438B4A012896}"/>
    <dgm:cxn modelId="{8043EA3E-855A-4320-B4A2-C6721BB00515}" type="presOf" srcId="{5B0AAFEE-4974-4D75-A295-5F5C975C371F}" destId="{DA8A43CD-55E6-46B3-A1B0-9EB44000E4C0}" srcOrd="1" destOrd="0" presId="urn:microsoft.com/office/officeart/2005/8/layout/cycle2"/>
    <dgm:cxn modelId="{DCCDB746-5DC5-4CF5-BC59-035ABC265D53}" type="presOf" srcId="{F0B88C11-D447-4D38-A859-DD2A7C4FA47D}" destId="{0780FD20-EC5E-4CF9-9BE7-E3E4196B3F84}" srcOrd="0" destOrd="0" presId="urn:microsoft.com/office/officeart/2005/8/layout/cycle2"/>
    <dgm:cxn modelId="{D397C747-C7D3-44F3-BBEF-73D6B767EE11}" type="presOf" srcId="{5B0AAFEE-4974-4D75-A295-5F5C975C371F}" destId="{50E516E4-416D-4B25-B3F5-FAD6855CE528}" srcOrd="0" destOrd="0" presId="urn:microsoft.com/office/officeart/2005/8/layout/cycle2"/>
    <dgm:cxn modelId="{04503A85-399C-49C9-A632-2D861E3464E5}" type="presOf" srcId="{12720BB1-9BA7-4A3E-9795-2DFE146B1996}" destId="{2D2F822D-9C02-4986-9AF3-49C7058F4250}" srcOrd="0" destOrd="0" presId="urn:microsoft.com/office/officeart/2005/8/layout/cycle2"/>
    <dgm:cxn modelId="{4FF6A205-66B1-4EC5-B061-3600496F7169}" type="presOf" srcId="{51DD2D13-D54E-42D7-899E-B832C30B7DC6}" destId="{90B97A64-C32C-4B3D-9F37-4F5DC732F554}" srcOrd="0" destOrd="0" presId="urn:microsoft.com/office/officeart/2005/8/layout/cycle2"/>
    <dgm:cxn modelId="{FC07A2E2-7480-4809-BB79-0949C812E84D}" type="presOf" srcId="{6D4BF6C3-F265-4011-A5F9-4CB6D41EEC1C}" destId="{AE54AA1A-FF18-4A2E-A4A6-BED12562D71C}" srcOrd="0" destOrd="0" presId="urn:microsoft.com/office/officeart/2005/8/layout/cycle2"/>
    <dgm:cxn modelId="{F33E3E0B-35FD-49FD-8BD3-C7FB2317D0F4}" type="presOf" srcId="{4BAEE900-FC58-4DFC-985A-97FCD20EDC88}" destId="{70BD4579-3516-46CB-AFEE-BE6AB4338495}" srcOrd="0" destOrd="0" presId="urn:microsoft.com/office/officeart/2005/8/layout/cycle2"/>
    <dgm:cxn modelId="{98E37E6E-FF52-4EC4-8ED6-CA72DAC84CB9}" srcId="{12720BB1-9BA7-4A3E-9795-2DFE146B1996}" destId="{0948F856-F8DB-4152-9244-80136D0B6941}" srcOrd="1" destOrd="0" parTransId="{FCECE51A-03D2-49E7-9FCA-3B442B0B71C7}" sibTransId="{AC985806-8292-4D53-AEF5-75BC32B5D9A0}"/>
    <dgm:cxn modelId="{B0B1495D-A0AF-4943-9098-C4DC8FBF1B98}" srcId="{12720BB1-9BA7-4A3E-9795-2DFE146B1996}" destId="{02290AEB-028B-4A97-88FA-8C8DFAE8586B}" srcOrd="6" destOrd="0" parTransId="{562352CC-6A9A-4C0F-83A0-6EF27A6EB66D}" sibTransId="{5B0AAFEE-4974-4D75-A295-5F5C975C371F}"/>
    <dgm:cxn modelId="{06B46C48-B828-4D7C-B3B2-4F18BDCF60BD}" srcId="{12720BB1-9BA7-4A3E-9795-2DFE146B1996}" destId="{81E1C0FF-6814-4238-8028-D65A0119CC8A}" srcOrd="4" destOrd="0" parTransId="{5BD12052-9EA9-4A42-8C91-2BDE5C184928}" sibTransId="{F25E6D3A-CBC7-4CB2-84AC-4B4476D09679}"/>
    <dgm:cxn modelId="{FE008626-C656-46E8-BACE-CABDFEF50C84}" type="presOf" srcId="{3A18E632-2C97-4AEF-BEFC-95834C10892E}" destId="{547016A4-CC83-40E5-A696-57EAE2C16E87}" srcOrd="0" destOrd="0" presId="urn:microsoft.com/office/officeart/2005/8/layout/cycle2"/>
    <dgm:cxn modelId="{D5CAFA80-0FD3-42AA-B7BD-18D211141556}" type="presOf" srcId="{F25E6D3A-CBC7-4CB2-84AC-4B4476D09679}" destId="{A763E3A1-AAE8-4F89-A47A-1DB6AFFDDAAE}" srcOrd="0" destOrd="0" presId="urn:microsoft.com/office/officeart/2005/8/layout/cycle2"/>
    <dgm:cxn modelId="{C9C96474-A5F7-487C-90F4-EB7ACC777F2C}" type="presOf" srcId="{6D4BF6C3-F265-4011-A5F9-4CB6D41EEC1C}" destId="{9A0B2754-C978-4B88-BC3C-C6D9757BC455}" srcOrd="1" destOrd="0" presId="urn:microsoft.com/office/officeart/2005/8/layout/cycle2"/>
    <dgm:cxn modelId="{6C66D367-2435-4D82-A2ED-9E7BFDFC4DFF}" type="presOf" srcId="{F0B88C11-D447-4D38-A859-DD2A7C4FA47D}" destId="{34755280-95E4-4000-9AA5-E9474E1AA4D6}" srcOrd="1" destOrd="0" presId="urn:microsoft.com/office/officeart/2005/8/layout/cycle2"/>
    <dgm:cxn modelId="{53434EAF-E7F5-452E-A62D-F593246AB024}" type="presOf" srcId="{3A18E632-2C97-4AEF-BEFC-95834C10892E}" destId="{A9FEBC9B-E349-4963-A600-A478F028E428}" srcOrd="1" destOrd="0" presId="urn:microsoft.com/office/officeart/2005/8/layout/cycle2"/>
    <dgm:cxn modelId="{B0532E0B-C378-4894-ADAA-BE4C8E2C3CEF}" srcId="{12720BB1-9BA7-4A3E-9795-2DFE146B1996}" destId="{FD265CB0-D2F2-4E7E-9F2B-B4BBAC63A641}" srcOrd="3" destOrd="0" parTransId="{7AF33AD0-894D-4B2B-A96D-9FA23DE8971B}" sibTransId="{3A18E632-2C97-4AEF-BEFC-95834C10892E}"/>
    <dgm:cxn modelId="{33B83F34-3326-46A2-A6D5-A7585DD365A8}" type="presOf" srcId="{AC985806-8292-4D53-AEF5-75BC32B5D9A0}" destId="{94516109-6C74-4BB0-ABF0-F2B6EFB7A064}" srcOrd="0" destOrd="0" presId="urn:microsoft.com/office/officeart/2005/8/layout/cycle2"/>
    <dgm:cxn modelId="{5935C879-4A59-4938-8A97-5E471CA99DE3}" type="presOf" srcId="{B27BC3B4-EDEC-4D65-A3C9-08276FA0F646}" destId="{C05533B5-8594-4F2F-AEBC-408DDFB3AF01}" srcOrd="0" destOrd="0" presId="urn:microsoft.com/office/officeart/2005/8/layout/cycle2"/>
    <dgm:cxn modelId="{0D021CF9-00C7-4056-AE54-BA3C2FDB23F1}" type="presOf" srcId="{F25E6D3A-CBC7-4CB2-84AC-4B4476D09679}" destId="{E25D4791-DC42-45C8-9E6A-528D2B5711F6}" srcOrd="1" destOrd="0" presId="urn:microsoft.com/office/officeart/2005/8/layout/cycle2"/>
    <dgm:cxn modelId="{753A9B09-14E4-4328-92BB-2F91F2DFB2E4}" type="presParOf" srcId="{2D2F822D-9C02-4986-9AF3-49C7058F4250}" destId="{90B97A64-C32C-4B3D-9F37-4F5DC732F554}" srcOrd="0" destOrd="0" presId="urn:microsoft.com/office/officeart/2005/8/layout/cycle2"/>
    <dgm:cxn modelId="{601CD0C8-7495-4E95-A177-37D546106BE0}" type="presParOf" srcId="{2D2F822D-9C02-4986-9AF3-49C7058F4250}" destId="{AE54AA1A-FF18-4A2E-A4A6-BED12562D71C}" srcOrd="1" destOrd="0" presId="urn:microsoft.com/office/officeart/2005/8/layout/cycle2"/>
    <dgm:cxn modelId="{BF275738-E410-4D08-AECD-1CADB2A171B6}" type="presParOf" srcId="{AE54AA1A-FF18-4A2E-A4A6-BED12562D71C}" destId="{9A0B2754-C978-4B88-BC3C-C6D9757BC455}" srcOrd="0" destOrd="0" presId="urn:microsoft.com/office/officeart/2005/8/layout/cycle2"/>
    <dgm:cxn modelId="{F52AF36C-1B68-44B4-ACA9-8CBAA7CF2D74}" type="presParOf" srcId="{2D2F822D-9C02-4986-9AF3-49C7058F4250}" destId="{238B7BE9-16A7-47DB-B72F-49F82F90CFB0}" srcOrd="2" destOrd="0" presId="urn:microsoft.com/office/officeart/2005/8/layout/cycle2"/>
    <dgm:cxn modelId="{E855FF6A-E3EA-4115-A284-9FC994860DC5}" type="presParOf" srcId="{2D2F822D-9C02-4986-9AF3-49C7058F4250}" destId="{94516109-6C74-4BB0-ABF0-F2B6EFB7A064}" srcOrd="3" destOrd="0" presId="urn:microsoft.com/office/officeart/2005/8/layout/cycle2"/>
    <dgm:cxn modelId="{9BC8F152-C3F1-4C84-8669-FF86564D358A}" type="presParOf" srcId="{94516109-6C74-4BB0-ABF0-F2B6EFB7A064}" destId="{8BBF8FB3-F85F-42F7-9DFF-518BC569FEFD}" srcOrd="0" destOrd="0" presId="urn:microsoft.com/office/officeart/2005/8/layout/cycle2"/>
    <dgm:cxn modelId="{14F2D351-F447-4F3E-B1EE-56064E05934F}" type="presParOf" srcId="{2D2F822D-9C02-4986-9AF3-49C7058F4250}" destId="{70BD4579-3516-46CB-AFEE-BE6AB4338495}" srcOrd="4" destOrd="0" presId="urn:microsoft.com/office/officeart/2005/8/layout/cycle2"/>
    <dgm:cxn modelId="{1037BCD9-AC83-4543-A4A0-57EBC57A6991}" type="presParOf" srcId="{2D2F822D-9C02-4986-9AF3-49C7058F4250}" destId="{84F51BD2-184E-460A-A3C9-3A5A4D569D6B}" srcOrd="5" destOrd="0" presId="urn:microsoft.com/office/officeart/2005/8/layout/cycle2"/>
    <dgm:cxn modelId="{F70E7C90-0D76-4438-BD61-8B55E1FB8176}" type="presParOf" srcId="{84F51BD2-184E-460A-A3C9-3A5A4D569D6B}" destId="{7101671F-D59A-4850-AC76-D10AA9E329D4}" srcOrd="0" destOrd="0" presId="urn:microsoft.com/office/officeart/2005/8/layout/cycle2"/>
    <dgm:cxn modelId="{DA8B90AE-6164-472C-A7DD-5A74F2A96F76}" type="presParOf" srcId="{2D2F822D-9C02-4986-9AF3-49C7058F4250}" destId="{BE8FEB52-7847-452E-AEF5-CE04A28032F8}" srcOrd="6" destOrd="0" presId="urn:microsoft.com/office/officeart/2005/8/layout/cycle2"/>
    <dgm:cxn modelId="{B251CB1E-8D7F-4761-B9D7-ACA6A2BD5E28}" type="presParOf" srcId="{2D2F822D-9C02-4986-9AF3-49C7058F4250}" destId="{547016A4-CC83-40E5-A696-57EAE2C16E87}" srcOrd="7" destOrd="0" presId="urn:microsoft.com/office/officeart/2005/8/layout/cycle2"/>
    <dgm:cxn modelId="{9FE0FC21-5704-4F16-AA1D-9E4A5ABB4299}" type="presParOf" srcId="{547016A4-CC83-40E5-A696-57EAE2C16E87}" destId="{A9FEBC9B-E349-4963-A600-A478F028E428}" srcOrd="0" destOrd="0" presId="urn:microsoft.com/office/officeart/2005/8/layout/cycle2"/>
    <dgm:cxn modelId="{35BF84CF-DB4F-431C-8C21-6925C0377A5D}" type="presParOf" srcId="{2D2F822D-9C02-4986-9AF3-49C7058F4250}" destId="{1DBBCD73-5569-49CF-B590-75834D1DE5DF}" srcOrd="8" destOrd="0" presId="urn:microsoft.com/office/officeart/2005/8/layout/cycle2"/>
    <dgm:cxn modelId="{6F47DC1C-ACBA-4438-B63E-177E16140992}" type="presParOf" srcId="{2D2F822D-9C02-4986-9AF3-49C7058F4250}" destId="{A763E3A1-AAE8-4F89-A47A-1DB6AFFDDAAE}" srcOrd="9" destOrd="0" presId="urn:microsoft.com/office/officeart/2005/8/layout/cycle2"/>
    <dgm:cxn modelId="{4DBFC5E1-22F0-40BD-AE05-B45EA63AAFEE}" type="presParOf" srcId="{A763E3A1-AAE8-4F89-A47A-1DB6AFFDDAAE}" destId="{E25D4791-DC42-45C8-9E6A-528D2B5711F6}" srcOrd="0" destOrd="0" presId="urn:microsoft.com/office/officeart/2005/8/layout/cycle2"/>
    <dgm:cxn modelId="{FA147054-5053-4AC5-9CC1-97FBEADEAE25}" type="presParOf" srcId="{2D2F822D-9C02-4986-9AF3-49C7058F4250}" destId="{C05533B5-8594-4F2F-AEBC-408DDFB3AF01}" srcOrd="10" destOrd="0" presId="urn:microsoft.com/office/officeart/2005/8/layout/cycle2"/>
    <dgm:cxn modelId="{BB3CBEE7-FC3C-4B76-A68E-6F94904F77D9}" type="presParOf" srcId="{2D2F822D-9C02-4986-9AF3-49C7058F4250}" destId="{0780FD20-EC5E-4CF9-9BE7-E3E4196B3F84}" srcOrd="11" destOrd="0" presId="urn:microsoft.com/office/officeart/2005/8/layout/cycle2"/>
    <dgm:cxn modelId="{F35B5789-5C74-4317-88CF-C81FD55C354E}" type="presParOf" srcId="{0780FD20-EC5E-4CF9-9BE7-E3E4196B3F84}" destId="{34755280-95E4-4000-9AA5-E9474E1AA4D6}" srcOrd="0" destOrd="0" presId="urn:microsoft.com/office/officeart/2005/8/layout/cycle2"/>
    <dgm:cxn modelId="{8FE37896-B37A-490C-A282-8212618A9435}" type="presParOf" srcId="{2D2F822D-9C02-4986-9AF3-49C7058F4250}" destId="{47B532DF-E448-456B-864B-51E9394ED2A5}" srcOrd="12" destOrd="0" presId="urn:microsoft.com/office/officeart/2005/8/layout/cycle2"/>
    <dgm:cxn modelId="{60C9C596-48A3-4BC7-AD25-3218AC3AD801}" type="presParOf" srcId="{2D2F822D-9C02-4986-9AF3-49C7058F4250}" destId="{50E516E4-416D-4B25-B3F5-FAD6855CE528}" srcOrd="13" destOrd="0" presId="urn:microsoft.com/office/officeart/2005/8/layout/cycle2"/>
    <dgm:cxn modelId="{C9825C66-0928-4A35-A431-E286C9EAAD4E}" type="presParOf" srcId="{50E516E4-416D-4B25-B3F5-FAD6855CE528}" destId="{DA8A43CD-55E6-46B3-A1B0-9EB44000E4C0}" srcOrd="0" destOrd="0" presId="urn:microsoft.com/office/officeart/2005/8/layout/cycle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21955B-3857-4A17-BC2B-8C1F2DED97D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BC09C50C-A543-4830-A3AD-ECA2AEDE2992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Принцип наследования и индивидуализации;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BB8E065-28AA-4666-BFCC-C3E0C494C2D7}" type="parTrans" cxnId="{03275B6E-F786-4D9C-936E-5D06402E11D6}">
      <dgm:prSet/>
      <dgm:spPr/>
      <dgm:t>
        <a:bodyPr/>
        <a:lstStyle/>
        <a:p>
          <a:endParaRPr lang="ru-RU"/>
        </a:p>
      </dgm:t>
    </dgm:pt>
    <dgm:pt modelId="{93686130-6ED8-49DA-9289-C78AA6CE887C}" type="sibTrans" cxnId="{03275B6E-F786-4D9C-936E-5D06402E11D6}">
      <dgm:prSet/>
      <dgm:spPr/>
      <dgm:t>
        <a:bodyPr/>
        <a:lstStyle/>
        <a:p>
          <a:endParaRPr lang="ru-RU"/>
        </a:p>
      </dgm:t>
    </dgm:pt>
    <dgm:pt modelId="{CA3DFCAE-8CD4-4748-8A62-0AE6809FE8BE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Принцип использования комментариев;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DB9854B7-2429-4015-88C1-2BBDB802C33D}" type="parTrans" cxnId="{172FFEEA-1832-4F85-8503-00377FA11749}">
      <dgm:prSet/>
      <dgm:spPr/>
      <dgm:t>
        <a:bodyPr/>
        <a:lstStyle/>
        <a:p>
          <a:endParaRPr lang="ru-RU"/>
        </a:p>
      </dgm:t>
    </dgm:pt>
    <dgm:pt modelId="{D415CE49-EB20-4979-99E6-F13DFB94076B}" type="sibTrans" cxnId="{172FFEEA-1832-4F85-8503-00377FA11749}">
      <dgm:prSet/>
      <dgm:spPr/>
      <dgm:t>
        <a:bodyPr/>
        <a:lstStyle/>
        <a:p>
          <a:endParaRPr lang="ru-RU"/>
        </a:p>
      </dgm:t>
    </dgm:pt>
    <dgm:pt modelId="{6877A953-027E-4F49-9BC9-299DC9C1E0AC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Принцип резонанса.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5054D33D-E233-42E9-8ACC-A8616342A820}" type="parTrans" cxnId="{F7BCD1FF-0EBC-4204-986E-5C3CA33FA23A}">
      <dgm:prSet/>
      <dgm:spPr/>
      <dgm:t>
        <a:bodyPr/>
        <a:lstStyle/>
        <a:p>
          <a:endParaRPr lang="ru-RU"/>
        </a:p>
      </dgm:t>
    </dgm:pt>
    <dgm:pt modelId="{25764A00-F1A6-4A20-B683-6AFF58CB9881}" type="sibTrans" cxnId="{F7BCD1FF-0EBC-4204-986E-5C3CA33FA23A}">
      <dgm:prSet/>
      <dgm:spPr/>
      <dgm:t>
        <a:bodyPr/>
        <a:lstStyle/>
        <a:p>
          <a:endParaRPr lang="ru-RU"/>
        </a:p>
      </dgm:t>
    </dgm:pt>
    <dgm:pt modelId="{34CDEFFC-A6BF-46AE-A6A7-57F95BC8EFAF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Принцип активности;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76CE7891-D4C6-4003-B2E2-8A887CB34B4C}" type="parTrans" cxnId="{2E2C47A9-1D03-444E-A7B6-ACF4548D1772}">
      <dgm:prSet/>
      <dgm:spPr/>
      <dgm:t>
        <a:bodyPr/>
        <a:lstStyle/>
        <a:p>
          <a:endParaRPr lang="ru-RU"/>
        </a:p>
      </dgm:t>
    </dgm:pt>
    <dgm:pt modelId="{5BD5D6BC-14B2-4F4B-9F4C-ED2A391EFFFA}" type="sibTrans" cxnId="{2E2C47A9-1D03-444E-A7B6-ACF4548D1772}">
      <dgm:prSet/>
      <dgm:spPr/>
      <dgm:t>
        <a:bodyPr/>
        <a:lstStyle/>
        <a:p>
          <a:endParaRPr lang="ru-RU"/>
        </a:p>
      </dgm:t>
    </dgm:pt>
    <dgm:pt modelId="{E4052844-54AF-4D18-8BCB-2C5DE557B171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Принцип органичности и преемственности в освоении знаний;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FDFDB6B-6552-41F3-878F-D60C28E094D9}" type="parTrans" cxnId="{79F025BB-E46B-4AC7-8C98-8976838E231F}">
      <dgm:prSet/>
      <dgm:spPr/>
      <dgm:t>
        <a:bodyPr/>
        <a:lstStyle/>
        <a:p>
          <a:endParaRPr lang="ru-RU"/>
        </a:p>
      </dgm:t>
    </dgm:pt>
    <dgm:pt modelId="{49A5C5EA-6167-420A-864B-B6C27E9EE052}" type="sibTrans" cxnId="{79F025BB-E46B-4AC7-8C98-8976838E231F}">
      <dgm:prSet/>
      <dgm:spPr/>
      <dgm:t>
        <a:bodyPr/>
        <a:lstStyle/>
        <a:p>
          <a:endParaRPr lang="ru-RU"/>
        </a:p>
      </dgm:t>
    </dgm:pt>
    <dgm:pt modelId="{457C3027-3E3E-4311-8851-C1CF68E463B8}" type="pres">
      <dgm:prSet presAssocID="{7C21955B-3857-4A17-BC2B-8C1F2DED97D3}" presName="arrowDiagram" presStyleCnt="0">
        <dgm:presLayoutVars>
          <dgm:chMax val="5"/>
          <dgm:dir/>
          <dgm:resizeHandles val="exact"/>
        </dgm:presLayoutVars>
      </dgm:prSet>
      <dgm:spPr/>
    </dgm:pt>
    <dgm:pt modelId="{EE1BDF31-593D-4C23-9591-B9995E69F9AF}" type="pres">
      <dgm:prSet presAssocID="{7C21955B-3857-4A17-BC2B-8C1F2DED97D3}" presName="arrow" presStyleLbl="bgShp" presStyleIdx="0" presStyleCnt="1" custLinFactNeighborX="868" custLinFactNeighborY="-93"/>
      <dgm:spPr/>
    </dgm:pt>
    <dgm:pt modelId="{EABB15B7-DEDB-4D7A-9659-F1223BC589F3}" type="pres">
      <dgm:prSet presAssocID="{7C21955B-3857-4A17-BC2B-8C1F2DED97D3}" presName="arrowDiagram5" presStyleCnt="0"/>
      <dgm:spPr/>
    </dgm:pt>
    <dgm:pt modelId="{96864717-94D1-4AB7-8DA7-5F4C4B787BBB}" type="pres">
      <dgm:prSet presAssocID="{BC09C50C-A543-4830-A3AD-ECA2AEDE2992}" presName="bullet5a" presStyleLbl="node1" presStyleIdx="0" presStyleCnt="5"/>
      <dgm:spPr/>
    </dgm:pt>
    <dgm:pt modelId="{67C13D85-3028-4A85-9B6E-BB9F9F4985FF}" type="pres">
      <dgm:prSet presAssocID="{BC09C50C-A543-4830-A3AD-ECA2AEDE2992}" presName="textBox5a" presStyleLbl="revTx" presStyleIdx="0" presStyleCnt="5" custAng="19410316" custScaleX="210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8D5B9B-F560-4A16-81C7-F763D66B4547}" type="pres">
      <dgm:prSet presAssocID="{34CDEFFC-A6BF-46AE-A6A7-57F95BC8EFAF}" presName="bullet5b" presStyleLbl="node1" presStyleIdx="1" presStyleCnt="5"/>
      <dgm:spPr/>
    </dgm:pt>
    <dgm:pt modelId="{BBE7E487-8E4F-4BA5-A165-8F0EDC945C45}" type="pres">
      <dgm:prSet presAssocID="{34CDEFFC-A6BF-46AE-A6A7-57F95BC8EFAF}" presName="textBox5b" presStyleLbl="revTx" presStyleIdx="1" presStyleCnt="5" custAng="20027443" custLinFactNeighborX="-1227" custLinFactNeighborY="8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A51BE-6193-4715-A4A7-3563D8B97682}" type="pres">
      <dgm:prSet presAssocID="{E4052844-54AF-4D18-8BCB-2C5DE557B171}" presName="bullet5c" presStyleLbl="node1" presStyleIdx="2" presStyleCnt="5"/>
      <dgm:spPr/>
    </dgm:pt>
    <dgm:pt modelId="{2B875FC3-5D31-46F8-A1F8-A48EBD5B2CCA}" type="pres">
      <dgm:prSet presAssocID="{E4052844-54AF-4D18-8BCB-2C5DE557B171}" presName="textBox5c" presStyleLbl="revTx" presStyleIdx="2" presStyleCnt="5" custAng="20513034" custScaleX="1354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CDA022-259A-49BC-866F-261EAA54FA23}" type="pres">
      <dgm:prSet presAssocID="{CA3DFCAE-8CD4-4748-8A62-0AE6809FE8BE}" presName="bullet5d" presStyleLbl="node1" presStyleIdx="3" presStyleCnt="5"/>
      <dgm:spPr/>
    </dgm:pt>
    <dgm:pt modelId="{4D42965C-DA0A-4181-8073-1EAD0B12A171}" type="pres">
      <dgm:prSet presAssocID="{CA3DFCAE-8CD4-4748-8A62-0AE6809FE8BE}" presName="textBox5d" presStyleLbl="revTx" presStyleIdx="3" presStyleCnt="5" custAng="20895786" custScaleX="148348" custLinFactNeighborX="24508" custLinFactNeighborY="22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092B76-2CE9-4CD9-BBA2-696CBCF6043C}" type="pres">
      <dgm:prSet presAssocID="{6877A953-027E-4F49-9BC9-299DC9C1E0AC}" presName="bullet5e" presStyleLbl="node1" presStyleIdx="4" presStyleCnt="5"/>
      <dgm:spPr/>
    </dgm:pt>
    <dgm:pt modelId="{936F84E4-B1CA-45D2-830F-B0B93EE8C042}" type="pres">
      <dgm:prSet presAssocID="{6877A953-027E-4F49-9BC9-299DC9C1E0AC}" presName="textBox5e" presStyleLbl="revTx" presStyleIdx="4" presStyleCnt="5" custAng="21368523" custLinFactNeighborX="6347" custLinFactNeighborY="4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086D35-F2C6-494C-967E-9A79A1D6E2FE}" type="presOf" srcId="{BC09C50C-A543-4830-A3AD-ECA2AEDE2992}" destId="{67C13D85-3028-4A85-9B6E-BB9F9F4985FF}" srcOrd="0" destOrd="0" presId="urn:microsoft.com/office/officeart/2005/8/layout/arrow2"/>
    <dgm:cxn modelId="{F7BCD1FF-0EBC-4204-986E-5C3CA33FA23A}" srcId="{7C21955B-3857-4A17-BC2B-8C1F2DED97D3}" destId="{6877A953-027E-4F49-9BC9-299DC9C1E0AC}" srcOrd="4" destOrd="0" parTransId="{5054D33D-E233-42E9-8ACC-A8616342A820}" sibTransId="{25764A00-F1A6-4A20-B683-6AFF58CB9881}"/>
    <dgm:cxn modelId="{2E2C47A9-1D03-444E-A7B6-ACF4548D1772}" srcId="{7C21955B-3857-4A17-BC2B-8C1F2DED97D3}" destId="{34CDEFFC-A6BF-46AE-A6A7-57F95BC8EFAF}" srcOrd="1" destOrd="0" parTransId="{76CE7891-D4C6-4003-B2E2-8A887CB34B4C}" sibTransId="{5BD5D6BC-14B2-4F4B-9F4C-ED2A391EFFFA}"/>
    <dgm:cxn modelId="{E341E626-6139-47E9-9F51-2B1C263D0379}" type="presOf" srcId="{6877A953-027E-4F49-9BC9-299DC9C1E0AC}" destId="{936F84E4-B1CA-45D2-830F-B0B93EE8C042}" srcOrd="0" destOrd="0" presId="urn:microsoft.com/office/officeart/2005/8/layout/arrow2"/>
    <dgm:cxn modelId="{79F025BB-E46B-4AC7-8C98-8976838E231F}" srcId="{7C21955B-3857-4A17-BC2B-8C1F2DED97D3}" destId="{E4052844-54AF-4D18-8BCB-2C5DE557B171}" srcOrd="2" destOrd="0" parTransId="{6FDFDB6B-6552-41F3-878F-D60C28E094D9}" sibTransId="{49A5C5EA-6167-420A-864B-B6C27E9EE052}"/>
    <dgm:cxn modelId="{F1BE68F7-4AD0-446B-9D9D-0F56EF292940}" type="presOf" srcId="{E4052844-54AF-4D18-8BCB-2C5DE557B171}" destId="{2B875FC3-5D31-46F8-A1F8-A48EBD5B2CCA}" srcOrd="0" destOrd="0" presId="urn:microsoft.com/office/officeart/2005/8/layout/arrow2"/>
    <dgm:cxn modelId="{172FFEEA-1832-4F85-8503-00377FA11749}" srcId="{7C21955B-3857-4A17-BC2B-8C1F2DED97D3}" destId="{CA3DFCAE-8CD4-4748-8A62-0AE6809FE8BE}" srcOrd="3" destOrd="0" parTransId="{DB9854B7-2429-4015-88C1-2BBDB802C33D}" sibTransId="{D415CE49-EB20-4979-99E6-F13DFB94076B}"/>
    <dgm:cxn modelId="{FEBDDC2B-8D3A-4D79-9A04-2FBF8F96C406}" type="presOf" srcId="{CA3DFCAE-8CD4-4748-8A62-0AE6809FE8BE}" destId="{4D42965C-DA0A-4181-8073-1EAD0B12A171}" srcOrd="0" destOrd="0" presId="urn:microsoft.com/office/officeart/2005/8/layout/arrow2"/>
    <dgm:cxn modelId="{03275B6E-F786-4D9C-936E-5D06402E11D6}" srcId="{7C21955B-3857-4A17-BC2B-8C1F2DED97D3}" destId="{BC09C50C-A543-4830-A3AD-ECA2AEDE2992}" srcOrd="0" destOrd="0" parTransId="{2BB8E065-28AA-4666-BFCC-C3E0C494C2D7}" sibTransId="{93686130-6ED8-49DA-9289-C78AA6CE887C}"/>
    <dgm:cxn modelId="{05523F2E-E293-4061-B188-8D77F5EDA80C}" type="presOf" srcId="{7C21955B-3857-4A17-BC2B-8C1F2DED97D3}" destId="{457C3027-3E3E-4311-8851-C1CF68E463B8}" srcOrd="0" destOrd="0" presId="urn:microsoft.com/office/officeart/2005/8/layout/arrow2"/>
    <dgm:cxn modelId="{B46E8002-5270-4FE3-BE1E-428086ACA23D}" type="presOf" srcId="{34CDEFFC-A6BF-46AE-A6A7-57F95BC8EFAF}" destId="{BBE7E487-8E4F-4BA5-A165-8F0EDC945C45}" srcOrd="0" destOrd="0" presId="urn:microsoft.com/office/officeart/2005/8/layout/arrow2"/>
    <dgm:cxn modelId="{96703E30-5DCD-44C6-AE5D-F19061C8D302}" type="presParOf" srcId="{457C3027-3E3E-4311-8851-C1CF68E463B8}" destId="{EE1BDF31-593D-4C23-9591-B9995E69F9AF}" srcOrd="0" destOrd="0" presId="urn:microsoft.com/office/officeart/2005/8/layout/arrow2"/>
    <dgm:cxn modelId="{2B965797-F1C3-4AF8-A8EF-31354CC8AD2D}" type="presParOf" srcId="{457C3027-3E3E-4311-8851-C1CF68E463B8}" destId="{EABB15B7-DEDB-4D7A-9659-F1223BC589F3}" srcOrd="1" destOrd="0" presId="urn:microsoft.com/office/officeart/2005/8/layout/arrow2"/>
    <dgm:cxn modelId="{5787A643-7F0A-4667-9663-6F59445F6E23}" type="presParOf" srcId="{EABB15B7-DEDB-4D7A-9659-F1223BC589F3}" destId="{96864717-94D1-4AB7-8DA7-5F4C4B787BBB}" srcOrd="0" destOrd="0" presId="urn:microsoft.com/office/officeart/2005/8/layout/arrow2"/>
    <dgm:cxn modelId="{B27018D4-0AA8-4BFB-B2FC-DB7F4FBDBDFC}" type="presParOf" srcId="{EABB15B7-DEDB-4D7A-9659-F1223BC589F3}" destId="{67C13D85-3028-4A85-9B6E-BB9F9F4985FF}" srcOrd="1" destOrd="0" presId="urn:microsoft.com/office/officeart/2005/8/layout/arrow2"/>
    <dgm:cxn modelId="{846DE25C-EC88-4ED0-B6D9-89FA1851C83F}" type="presParOf" srcId="{EABB15B7-DEDB-4D7A-9659-F1223BC589F3}" destId="{A18D5B9B-F560-4A16-81C7-F763D66B4547}" srcOrd="2" destOrd="0" presId="urn:microsoft.com/office/officeart/2005/8/layout/arrow2"/>
    <dgm:cxn modelId="{9733F8BA-67AE-4F0F-961D-4C5A789A834F}" type="presParOf" srcId="{EABB15B7-DEDB-4D7A-9659-F1223BC589F3}" destId="{BBE7E487-8E4F-4BA5-A165-8F0EDC945C45}" srcOrd="3" destOrd="0" presId="urn:microsoft.com/office/officeart/2005/8/layout/arrow2"/>
    <dgm:cxn modelId="{B483C189-CB19-4A25-A81B-CA376F2F6EB5}" type="presParOf" srcId="{EABB15B7-DEDB-4D7A-9659-F1223BC589F3}" destId="{898A51BE-6193-4715-A4A7-3563D8B97682}" srcOrd="4" destOrd="0" presId="urn:microsoft.com/office/officeart/2005/8/layout/arrow2"/>
    <dgm:cxn modelId="{31B47F0A-7DF1-48D6-BEFE-D3BB5582E866}" type="presParOf" srcId="{EABB15B7-DEDB-4D7A-9659-F1223BC589F3}" destId="{2B875FC3-5D31-46F8-A1F8-A48EBD5B2CCA}" srcOrd="5" destOrd="0" presId="urn:microsoft.com/office/officeart/2005/8/layout/arrow2"/>
    <dgm:cxn modelId="{EE0E5335-A40A-4A30-8ADD-FFADB1CA7A39}" type="presParOf" srcId="{EABB15B7-DEDB-4D7A-9659-F1223BC589F3}" destId="{55CDA022-259A-49BC-866F-261EAA54FA23}" srcOrd="6" destOrd="0" presId="urn:microsoft.com/office/officeart/2005/8/layout/arrow2"/>
    <dgm:cxn modelId="{E42E8C48-0166-49FB-9302-C1AB31FF0548}" type="presParOf" srcId="{EABB15B7-DEDB-4D7A-9659-F1223BC589F3}" destId="{4D42965C-DA0A-4181-8073-1EAD0B12A171}" srcOrd="7" destOrd="0" presId="urn:microsoft.com/office/officeart/2005/8/layout/arrow2"/>
    <dgm:cxn modelId="{D60B67B8-B74F-4366-BBFA-DAF0C1F23EBA}" type="presParOf" srcId="{EABB15B7-DEDB-4D7A-9659-F1223BC589F3}" destId="{56092B76-2CE9-4CD9-BBA2-696CBCF6043C}" srcOrd="8" destOrd="0" presId="urn:microsoft.com/office/officeart/2005/8/layout/arrow2"/>
    <dgm:cxn modelId="{B95181F9-65D8-432B-AE32-DB25706DC07C}" type="presParOf" srcId="{EABB15B7-DEDB-4D7A-9659-F1223BC589F3}" destId="{936F84E4-B1CA-45D2-830F-B0B93EE8C042}" srcOrd="9" destOrd="0" presId="urn:microsoft.com/office/officeart/2005/8/layout/arrow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67FA9-087B-4112-A1C4-BB5F5C3A12E6}" type="datetimeFigureOut">
              <a:rPr lang="ru-RU" smtClean="0"/>
              <a:pPr/>
              <a:t>17.08.2016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BD210B-8FE7-4200-8F99-C813A1912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6E0011-09E0-4D81-868C-3A011992D096}" type="datetime1">
              <a:rPr lang="ru-RU" smtClean="0"/>
              <a:t>17.08.2016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B0568B-2D0A-42A1-9BC0-5FBC13A3C8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58970-FF07-4406-94CF-649623C77A3D}" type="datetime1">
              <a:rPr lang="ru-RU" smtClean="0"/>
              <a:t>17.08.2016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B0568B-2D0A-42A1-9BC0-5FBC13A3C8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644197-F5BA-4095-A466-71AFB36ADC9B}" type="datetime1">
              <a:rPr lang="ru-RU" smtClean="0"/>
              <a:t>17.08.2016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B0568B-2D0A-42A1-9BC0-5FBC13A3C8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786DF-1B20-41F0-8FF8-3072C035EBEC}" type="datetime1">
              <a:rPr lang="ru-RU" smtClean="0"/>
              <a:t>17.08.2016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B0568B-2D0A-42A1-9BC0-5FBC13A3C8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4592F3-8806-47A4-9C1E-82C9C5356ED5}" type="datetime1">
              <a:rPr lang="ru-RU" smtClean="0"/>
              <a:t>17.08.2016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B0568B-2D0A-42A1-9BC0-5FBC13A3C8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6E20A-FBBD-48F5-A32C-091207826C64}" type="datetime1">
              <a:rPr lang="ru-RU" smtClean="0"/>
              <a:t>17.08.2016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B0568B-2D0A-42A1-9BC0-5FBC13A3C8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A1C7A-5720-4BB8-925A-41ED1EE8E218}" type="datetime1">
              <a:rPr lang="ru-RU" smtClean="0"/>
              <a:t>17.08.2016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B0568B-2D0A-42A1-9BC0-5FBC13A3C8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099A71-9B87-44B6-9039-E723B4AD4F04}" type="datetime1">
              <a:rPr lang="ru-RU" smtClean="0"/>
              <a:t>17.08.2016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B0568B-2D0A-42A1-9BC0-5FBC13A3C8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9B3AC-F8DC-44B4-ACA1-BB5BBEC82E77}" type="datetime1">
              <a:rPr lang="ru-RU" smtClean="0"/>
              <a:t>17.08.2016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B0568B-2D0A-42A1-9BC0-5FBC13A3C8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4BFB3B-1F0C-4A21-89C2-72AED30FA318}" type="datetime1">
              <a:rPr lang="ru-RU" smtClean="0"/>
              <a:t>17.08.2016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B0568B-2D0A-42A1-9BC0-5FBC13A3C8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A34AF8-4094-49A2-91EE-0D4E7A3409CE}" type="datetime1">
              <a:rPr lang="ru-RU" smtClean="0"/>
              <a:t>17.08.2016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B0568B-2D0A-42A1-9BC0-5FBC13A3C8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9080C35-59DE-44E4-9BE9-454E68443472}" type="datetime1">
              <a:rPr lang="ru-RU" smtClean="0"/>
              <a:t>17.08.2016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B0568B-2D0A-42A1-9BC0-5FBC13A3C8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2285992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3">
                    <a:shade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Модернизация физкультурно-оздоровительной работы в условиях реализации ФГОС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572008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Инструктор по физической культуре </a:t>
            </a:r>
          </a:p>
          <a:p>
            <a:r>
              <a:rPr lang="ru-RU" sz="2800" dirty="0" smtClean="0"/>
              <a:t>Писарева Светлана Аркадьевна</a:t>
            </a:r>
          </a:p>
          <a:p>
            <a:r>
              <a:rPr lang="ru-RU" sz="2800" dirty="0" smtClean="0"/>
              <a:t>МБДОУ </a:t>
            </a:r>
            <a:r>
              <a:rPr lang="ru-RU" sz="2800" dirty="0" smtClean="0"/>
              <a:t> </a:t>
            </a:r>
            <a:r>
              <a:rPr lang="ru-RU" sz="2800" dirty="0" err="1" smtClean="0"/>
              <a:t>д</a:t>
            </a:r>
            <a:r>
              <a:rPr lang="ru-RU" sz="2800" smtClean="0"/>
              <a:t>/с «Берёзка</a:t>
            </a:r>
            <a:r>
              <a:rPr lang="ru-RU" sz="2800" dirty="0" smtClean="0"/>
              <a:t>»</a:t>
            </a:r>
          </a:p>
          <a:p>
            <a:r>
              <a:rPr lang="ru-RU" sz="2800" dirty="0" err="1" smtClean="0"/>
              <a:t>пгт</a:t>
            </a:r>
            <a:r>
              <a:rPr lang="ru-RU" sz="2800" dirty="0" smtClean="0"/>
              <a:t>. Рыбная Слобода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428736"/>
            <a:ext cx="7498080" cy="114300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Модернизация содержания физкультурно-оздоровительной работы дошкольного учреждения связана с разработкой особого междисциплинарного научно-практического направления, которое доктор психологических наук, директор Института дошкольного образования и семейного воспитания РАО В.Т.Кудрявцев назвал развивающей педагогикой оздоровления. Основные идеи педагогики оздоровления реализуются в Программе развития двигательной активности и оздоровительной работы с детьми 4-7 лет, а её ключевым принципом является индивидуально-дифференцированный подход. К числу других основных принципов педагогики оздоровления относятся: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14480" y="3714752"/>
          <a:ext cx="6715172" cy="3032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57422" y="5857892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формирование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детей способности к содействию и сопереживанию.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8" name="Управляющая кнопка: в начало 7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ФГОС определяет физическое развитие детей как приобретение опыта в следующих видах деятельности: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539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Двигательной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том числе связанной с выполнением упражнений, направленных на развитие таких физических качеств, как координация и гибкость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452438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Способствующих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правильному формированию опорно-двигательной системы организма, развитию равновесия, координации движения, крупной и мелкой моторики обеих рук, с правильным, не нанося ущерба организму выполнением основных движений (ходьба, мягкие прыжки, повороты в обе стороны), формирование начал представлений о некоторых видах спорта, овладение подвижными играми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правилами;</a:t>
            </a:r>
          </a:p>
          <a:p>
            <a:pPr marL="0" indent="539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Становление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целенаправленности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двигательной сфере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539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Усвоение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ценностей здорового образа жизни, овладение его элементарными нормами и правилами (в питании, двигательном режиме, закаливании, при формировании полезных привычек и др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.).</a:t>
            </a:r>
          </a:p>
          <a:p>
            <a:pPr marL="0" indent="539750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*Одним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из путей решения является комплексный подход к оздоровлению детей через использование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технологий, без которых немыслим педагогический процесс современного детского сада. Их внедрение строится на формировании осознанного отношения ребенка к своему здоровью, которое, в свою очередь, должно стать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системообразующим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фактором модернизации оздоровительной деятельности современного детского сада.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6" name="Управляющая кнопка: в начало 5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 основным направлениям оздоровительной деятельности в дошкольном образовательном учреждении следует отнести: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214414" y="1397000"/>
          <a:ext cx="7358114" cy="5175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7" name="Управляющая кнопка: в начало 6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e630ce4fa9cd2d7f15bd09b6a9c244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2571744"/>
            <a:ext cx="3472403" cy="32146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Система </a:t>
            </a:r>
            <a:r>
              <a:rPr lang="ru-RU" b="1" dirty="0" err="1" smtClean="0"/>
              <a:t>общеоздоровительных</a:t>
            </a:r>
            <a:r>
              <a:rPr lang="ru-RU" b="1" dirty="0" smtClean="0"/>
              <a:t> мероприятий включает: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8" y="1500174"/>
          <a:ext cx="7929618" cy="5357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8" name="Управляющая кнопка: в начало 7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642918"/>
            <a:ext cx="7498080" cy="4800600"/>
          </a:xfrm>
        </p:spPr>
        <p:txBody>
          <a:bodyPr>
            <a:noAutofit/>
          </a:bodyPr>
          <a:lstStyle/>
          <a:p>
            <a:pPr marL="0" indent="5397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Таким образом, любую педагогическую деятельность следует начинать только после того, как будет получена информация о состоянии здоровья и уровне физического развития каждого ребенка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53975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9750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проведении оздоровительных мероприятий должны быть усилены их психолого-педагогические аспекты. Это предполагает воспитание у детей осознанного отношения к своему здоровью и выработку автоматизированных навыков заботы о своем теле.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6" name="Управляющая кнопка: в начало 5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Современные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технологии.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5397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сохранения и стимулирования здоровья: подвижные и спортивные игры, гимнастика пальчиковая, гимнастика для глаз, гимнастика дыхательная, гимнастика бодрящая, гимнастика корригирующая, гимнастика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ортопедическая.</a:t>
            </a:r>
          </a:p>
          <a:p>
            <a:pPr marL="0" indent="5397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обучения здоровому образу жизни: Физкультурное занятие, проблемно-игровые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игротреннинги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игротерапия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коммуникативные игры, занятия из серии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точечный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5397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Коррекционные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технологии: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Арттерапия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технологии музыкального воздействия,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технологии воздействия цветом, технологии коррекции поведения,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психогимнастика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фонетическая и логопедическая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ритмика.</a:t>
            </a:r>
          </a:p>
          <a:p>
            <a:pPr marL="0" indent="539750">
              <a:buNone/>
            </a:pPr>
            <a:endParaRPr lang="ru-RU" dirty="0" smtClean="0"/>
          </a:p>
          <a:p>
            <a:pPr marL="0" indent="539750"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9750"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9750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*Таким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образом, очень важно, чтобы каждая из рассмотренных технологий имела оздоровительную направленность, а используемая в комплексе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здо-ровьесберегающая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деятельность в итоге сформировала бы у ребенка стойкую мотивацию на здоровый образ жизни, полноценное и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неосложненное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развитие.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6" name="Управляющая кнопка: в начало 5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14290"/>
            <a:ext cx="7498080" cy="4800600"/>
          </a:xfrm>
        </p:spPr>
        <p:txBody>
          <a:bodyPr>
            <a:noAutofit/>
          </a:bodyPr>
          <a:lstStyle/>
          <a:p>
            <a:pPr marL="0" indent="5397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Применение в работе ДОУ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педагогических технологий повысит результативность воспитательно-образовательного процесса, сформирует у педагогов и родителей ценностные ориентации, направленные на сохранение и укрепление здоровья воспитанников, если будут созданы условия для возможности корректировки технологий, в зависимости от конкретных условий и специализации ДОУ; если, опираясь на статистический мониторинг здоровья детей, будут внесены необходимые поправки в интенсивность технологических воздействий, обеспечен индивидуальный подход к каждому ребенку; будут сформированы положительные мотивации у педагогов ДОУ и родителей детей.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38194">
            <a:off x="5805811" y="5284305"/>
            <a:ext cx="2857500" cy="1350238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7" name="Управляющая кнопка: в начало 6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vospitan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413543">
            <a:off x="4259385" y="4107590"/>
            <a:ext cx="4215321" cy="22288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 основным принципам семейного воспитания относятся: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10" name="Управляющая кнопка: в начало 9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ulaHoopExercise-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4001495"/>
            <a:ext cx="4848542" cy="285650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428604"/>
            <a:ext cx="7498080" cy="4800600"/>
          </a:xfrm>
        </p:spPr>
        <p:txBody>
          <a:bodyPr>
            <a:normAutofit/>
          </a:bodyPr>
          <a:lstStyle/>
          <a:p>
            <a:pPr marL="0" indent="5397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принципов семейного воспитания в практике дошкольного образования и особенно в физкультурно-оздоровительной работе требует организации системы специальных проблемных педагогических ситуаций. Суть их не в передаче знаний о здоровом образе жизни или обучении уходу за своим телом или физическим упражнениям, а в характере организуемой деятельности, в характере комментариев взрослого, в возможности продемонстрировать детьми своих растущих возможностей.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7" name="Управляющая кнопка: в начало 6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должен осознать: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539750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Получил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 он удовлетворение от физкультурной деятельности;</a:t>
            </a:r>
          </a:p>
          <a:p>
            <a:pPr marL="0" indent="539750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Ожидал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 он конкретных результатов и добился ли их;</a:t>
            </a:r>
          </a:p>
          <a:p>
            <a:pPr marL="0" indent="539750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Удовлетворен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 он этими результатами;</a:t>
            </a:r>
          </a:p>
          <a:p>
            <a:pPr marL="0" indent="539750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чем он видит смысл своей деятельности;</a:t>
            </a:r>
          </a:p>
          <a:p>
            <a:pPr marL="0" indent="539750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Отличается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 ситуация, в которой он сейчас находится, от той, в которой он был в прошлый раз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53975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975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*Другими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словами, следует постоянно работать с собственными смыслами ребенка, помогая ему осознавать себя как человека со своими намерениями, целями, желаниями, симпатиями и антипатиями, человека, наделенного способностями чувствовать, мыслить, понимать, выстраивать свою деятельность.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6" name="Управляющая кнопка: в начало 5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571480"/>
            <a:ext cx="7498080" cy="4800600"/>
          </a:xfrm>
        </p:spPr>
        <p:txBody>
          <a:bodyPr>
            <a:normAutofit/>
          </a:bodyPr>
          <a:lstStyle/>
          <a:p>
            <a:pPr marL="0" indent="5397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Здоровье – необходимое условие активной и нормальной жизнедеятельности человека. Известный русский писатель и врач В.Вересаев особенно точно оценил роль здоровья в жизни человека: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«…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ним ничего не страшно, никакие испытания, его потерять – значит потерять всё; без него нет свободы, нет независимости, человек становится рабом окружающих людей и обстановки; оно – высшее и необходимое благо, а между тем удержать его так трудно!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itnes-dlya-dete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3929066"/>
            <a:ext cx="5828183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7" name="Управляющая кнопка: в начало 6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5397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Разумеется, в три-четыре года такая мыслительная деятельность ребенку еще не под силу. Но это не означает, что начинать ее следует в старшем дошкольном возрасте. Каждый раз после физкультурного занятия, водной процедуры, игры, гимнастики и т.п. следует спрашивать малышей о том, понравилось ли им заниматься, хорошо ли они себя чувствовали, не устали ли они и т.п. Ведь именно так и делают каждый раз их родители. А через некоторое время, например, вечером, попросить рассказать о том, чем они занимались днем. Если подобная работа ведется в системе, то постепенно малыши научаются запоминать свои действия, размышлять над ними.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441878396_vyvo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4903472"/>
            <a:ext cx="4071934" cy="1954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7" name="Управляющая кнопка: в начало 6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539750">
              <a:lnSpc>
                <a:spcPct val="11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Эффект данной оздоровительной работы закрепляется в виде устойчивого, константного, целостного психосоматического состояния, которое может воспроизводиться в режиме саморазвития. Это, собственно и есть - прижизненно сформированное здоровье, здоровье, которое педагогически и психологически культивируется на базе определенного медицинского обеспечения.</a:t>
            </a:r>
          </a:p>
        </p:txBody>
      </p:sp>
      <p:pic>
        <p:nvPicPr>
          <p:cNvPr id="4" name="Рисунок 3" descr="1441878396_vyvo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4903472"/>
            <a:ext cx="4071934" cy="1954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7" name="Управляющая кнопка: в начало 6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Списки использованной литературы: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539750">
              <a:buFont typeface="+mj-lt"/>
              <a:buAutoNum type="arabicParenR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Ахутина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Т.В.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технологии обучения: индивидуально-ориентированный подход // Школа здоровья. - 2000. - Т. 7. - №2. - С.21-28.</a:t>
            </a:r>
          </a:p>
          <a:p>
            <a:pPr marL="0" indent="539750">
              <a:buFont typeface="+mj-lt"/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Кучма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В.Р.,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Сердюковская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Г.Н., Демин А.К. Руководство по гигиене и охране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здоровья детей дошкольного возраста.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М., 2000.</a:t>
            </a:r>
          </a:p>
          <a:p>
            <a:pPr marL="0" indent="539750">
              <a:buFont typeface="+mj-lt"/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Алексеев C.B.,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Петленко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В.П. Мудрость здоровья. Культура и образ Жизни: / Под ред. Юрьева В.К. СПб, 1994. - 345 с.</a:t>
            </a:r>
          </a:p>
          <a:p>
            <a:pPr marL="0" indent="539750">
              <a:buFont typeface="+mj-lt"/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Сухомлинский А.В. Сердце отдаю детям. Киев, 1974.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6" name="Управляющая кнопка: в начало 5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i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572589">
            <a:off x="6428661" y="4436021"/>
            <a:ext cx="2257425" cy="1790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357430"/>
            <a:ext cx="749808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6" name="Управляющая кнопка: в начало 5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ight-bulb-idea-head-Idea-bulb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00431">
            <a:off x="7085804" y="4724694"/>
            <a:ext cx="2021096" cy="238981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500042"/>
            <a:ext cx="7498080" cy="4800600"/>
          </a:xfrm>
        </p:spPr>
        <p:txBody>
          <a:bodyPr>
            <a:normAutofit fontScale="85000" lnSpcReduction="20000"/>
          </a:bodyPr>
          <a:lstStyle/>
          <a:p>
            <a:pPr marL="0" indent="53975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Новая психология человека третьего тысячелетия – это здоровый образ жизни. Сущность и функции здорового образа жизни отличаются от традиционных представлений о здоровье индивида. Обеспечить его может только сам человек.</a:t>
            </a:r>
          </a:p>
          <a:p>
            <a:pPr marL="0" indent="53975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Его научную базу составляют идеи представителей различных дисциплин: физиологов А.А.Ухтомского и Н.А.Бернштейна, психологов А.В.Запорожца,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Д.Б.Эльконина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 В.В.Давыдова, В.П.Зинченко, философов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Э.В.Ильенкова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и Ф.Т.Михайлова, педиатра и педагога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Ю.Ф.Змановского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и др.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7" name="Управляющая кнопка: в начало 6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7748614" cy="75895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Назовем те черты, которые характеризуют это направление в общем и целом: 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0" y="3000372"/>
            <a:ext cx="2571768" cy="242889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000364" y="2571744"/>
            <a:ext cx="2571768" cy="242889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429256" y="4286256"/>
            <a:ext cx="2571768" cy="242889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072166" y="1000108"/>
            <a:ext cx="3071834" cy="264320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85720" y="3500438"/>
            <a:ext cx="21431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его центре лежат представления о развитии здоровья ребенка.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14678" y="3143248"/>
            <a:ext cx="22860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Здоровье рассматривается в качестве атрибута не организма, а личности.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43570" y="4786322"/>
            <a:ext cx="235745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Расширения и обогащения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психофизиологи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ческих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возможностей детей.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357918" y="1285860"/>
            <a:ext cx="278608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Эффект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отдельной оздоровительной меры закрепляется в виде устойчивого, целостного психосоматического состояния, которое далее может воспроизводиться в режиме саморазвития.</a:t>
            </a:r>
          </a:p>
          <a:p>
            <a:endParaRPr lang="ru-RU" sz="1400" dirty="0"/>
          </a:p>
        </p:txBody>
      </p:sp>
      <p:cxnSp>
        <p:nvCxnSpPr>
          <p:cNvPr id="15" name="Прямая со стрелкой 14"/>
          <p:cNvCxnSpPr>
            <a:stCxn id="2" idx="2"/>
            <a:endCxn id="4" idx="7"/>
          </p:cNvCxnSpPr>
          <p:nvPr/>
        </p:nvCxnSpPr>
        <p:spPr>
          <a:xfrm rot="5400000">
            <a:off x="2379077" y="717868"/>
            <a:ext cx="2454271" cy="28221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2"/>
            <a:endCxn id="5" idx="0"/>
          </p:cNvCxnSpPr>
          <p:nvPr/>
        </p:nvCxnSpPr>
        <p:spPr>
          <a:xfrm rot="5400000">
            <a:off x="3816796" y="1371257"/>
            <a:ext cx="1669940" cy="7310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" idx="2"/>
            <a:endCxn id="6" idx="0"/>
          </p:cNvCxnSpPr>
          <p:nvPr/>
        </p:nvCxnSpPr>
        <p:spPr>
          <a:xfrm rot="16200000" flipH="1">
            <a:off x="4173985" y="1745101"/>
            <a:ext cx="3384452" cy="16978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000628" y="928670"/>
            <a:ext cx="1428760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20" name="Управляющая кнопка: в начало 19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домой 20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 последнее десятилетие наметилась тенденция к ухудшению здоровья детского населения:</a:t>
            </a:r>
            <a:endParaRPr lang="ru-RU" sz="28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олна 3"/>
          <p:cNvSpPr/>
          <p:nvPr/>
        </p:nvSpPr>
        <p:spPr>
          <a:xfrm>
            <a:off x="1071538" y="1428736"/>
            <a:ext cx="7429552" cy="1571636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53452">
            <a:off x="1071538" y="1714488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климатические и природные условия (перепады атмосферного давления, температуры, высокая влажность воздуха, частые столкновения атмосферных фронтов);</a:t>
            </a:r>
          </a:p>
        </p:txBody>
      </p:sp>
      <p:sp>
        <p:nvSpPr>
          <p:cNvPr id="6" name="Волна 5"/>
          <p:cNvSpPr/>
          <p:nvPr/>
        </p:nvSpPr>
        <p:spPr>
          <a:xfrm>
            <a:off x="3929058" y="2928934"/>
            <a:ext cx="3429024" cy="1143008"/>
          </a:xfrm>
          <a:prstGeom prst="wave">
            <a:avLst>
              <a:gd name="adj1" fmla="val 13343"/>
              <a:gd name="adj2" fmla="val -56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309700">
            <a:off x="4009288" y="3316029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экологические проблемы;</a:t>
            </a:r>
          </a:p>
        </p:txBody>
      </p:sp>
      <p:sp>
        <p:nvSpPr>
          <p:cNvPr id="8" name="Волна 7"/>
          <p:cNvSpPr/>
          <p:nvPr/>
        </p:nvSpPr>
        <p:spPr>
          <a:xfrm>
            <a:off x="1357290" y="3714752"/>
            <a:ext cx="3429024" cy="1143008"/>
          </a:xfrm>
          <a:prstGeom prst="wave">
            <a:avLst>
              <a:gd name="adj1" fmla="val 13343"/>
              <a:gd name="adj2" fmla="val -56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 rot="263569">
            <a:off x="1500166" y="3929066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неудовлетворительное экономическое положение;</a:t>
            </a:r>
          </a:p>
        </p:txBody>
      </p:sp>
      <p:sp>
        <p:nvSpPr>
          <p:cNvPr id="10" name="Волна 9"/>
          <p:cNvSpPr/>
          <p:nvPr/>
        </p:nvSpPr>
        <p:spPr>
          <a:xfrm>
            <a:off x="1142976" y="4857760"/>
            <a:ext cx="7429552" cy="1571636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 rot="176602">
            <a:off x="1162064" y="5179771"/>
            <a:ext cx="7000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медицинские показатели (высокий уровень хронических заболеваний, нарушений осанки и сколиоза, респираторные заболевания).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0" y="1857364"/>
            <a:ext cx="1000100" cy="42862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0" y="3143248"/>
            <a:ext cx="3929058" cy="42862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0" y="4071942"/>
            <a:ext cx="1357290" cy="42862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0" y="5357826"/>
            <a:ext cx="1142976" cy="42862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18" name="Управляющая кнопка: в начало 17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домой 18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4810125"/>
            <a:ext cx="3857652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571480"/>
            <a:ext cx="7498080" cy="4800600"/>
          </a:xfrm>
        </p:spPr>
        <p:txBody>
          <a:bodyPr>
            <a:normAutofit lnSpcReduction="10000"/>
          </a:bodyPr>
          <a:lstStyle/>
          <a:p>
            <a:pPr marL="0" indent="539750">
              <a:buNone/>
            </a:pPr>
            <a:r>
              <a:rPr lang="ru-RU" dirty="0" smtClean="0"/>
              <a:t>В целом современные подходы к организации физкультурно-оздоровительной работы в ДОУ определились, сложился системный подход к организации этой деятельности. </a:t>
            </a:r>
          </a:p>
          <a:p>
            <a:pPr marL="0" indent="539750">
              <a:buNone/>
            </a:pPr>
            <a:r>
              <a:rPr lang="ru-RU" dirty="0" smtClean="0"/>
              <a:t>Но любая система не прослужит достаточно эффективно и долго, если не будет совершенствоваться, обновляться, модернизироваться.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7" name="Управляющая кнопка: в начало 6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929454" y="3714752"/>
            <a:ext cx="1714512" cy="2521917"/>
          </a:xfrm>
          <a:prstGeom prst="rect">
            <a:avLst/>
          </a:prstGeom>
        </p:spPr>
      </p:pic>
      <p:pic>
        <p:nvPicPr>
          <p:cNvPr id="9" name="Рисунок 8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3500438"/>
            <a:ext cx="2071137" cy="26193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8534400" cy="7589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Оснований для модернизации содержания физкультурно-оздоровительной работы в ДОУ достаточно много.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главными считаются следующие: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ьная выноска 3"/>
          <p:cNvSpPr/>
          <p:nvPr/>
        </p:nvSpPr>
        <p:spPr>
          <a:xfrm>
            <a:off x="2000232" y="1357298"/>
            <a:ext cx="2786082" cy="2428892"/>
          </a:xfrm>
          <a:prstGeom prst="wedgeEllipse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ьная выноска 4"/>
          <p:cNvSpPr/>
          <p:nvPr/>
        </p:nvSpPr>
        <p:spPr>
          <a:xfrm flipH="1">
            <a:off x="5000628" y="1357298"/>
            <a:ext cx="3071834" cy="2500330"/>
          </a:xfrm>
          <a:prstGeom prst="wedgeEllipse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14546" y="1785926"/>
            <a:ext cx="2571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Необходимость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становления у человека уже с детских лет позиции созидателя в отношении своего здоровья и здоровья окружающих;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57818" y="1714488"/>
            <a:ext cx="24288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Необходимость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преодоления узкоспециализированных подходов в организации оздоровительной деятельности и физического воспитания.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13" name="Управляющая кнопка: в начало 12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285852" y="71438"/>
            <a:ext cx="7572428" cy="3143248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7498080" cy="11430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укреплении и сохранении собственного здоровья определяющая роль принадлежит самому человеку. С этим неразрывно связано и его умение оценивать своё здоровье и свои физические возможности. Эффективность самооценки здоровья прямым образом зависит от знания себя. Оно для дошкольного возраста предусматривает: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3286124"/>
            <a:ext cx="68580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 гигиены и ухода за своим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телом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знание наиболее опасных факторов риска для здоровья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жизни;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том, как устроен человек, какие органы нуждаются в особой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защите;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своём физическом развитии, уровне физической подготовленности.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8" name="Управляющая кнопка: в начало 7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4214818"/>
            <a:ext cx="4733140" cy="264318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42852"/>
            <a:ext cx="7498080" cy="4800600"/>
          </a:xfrm>
        </p:spPr>
        <p:txBody>
          <a:bodyPr>
            <a:noAutofit/>
          </a:bodyPr>
          <a:lstStyle/>
          <a:p>
            <a:pPr marL="0" indent="53975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Необходимость преодоления узкоспециализированных подходов к сохранению и укреплению здоровья детей является одной из важнейших задач на современном этапе модернизации дошкольного образования. В дошкольном учреждении должен осуществляться комплексный подход в оздоровлении детей. Организация лечебно-профилактической работы, проведение физкультурных занятий,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валеологическое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просвещение воспитанников должны идти одновременно, рука об руку.</a:t>
            </a:r>
          </a:p>
          <a:p>
            <a:pPr marL="0" indent="53975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 другим основаниям модернизации содержания физкультурно-оздоровительной деятельности являются новейшие исследования в области педиатрии, спортивной медицины,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валеологии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психологии здоровья. В свете этих исследований многие технологии физического воспитания и лечебно-профилактической работы должны быть пересмотрены.</a:t>
            </a:r>
          </a:p>
          <a:p>
            <a:pPr marL="0" indent="53975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Таким образом, сохранение и укрепление здоровья воспитанников, как основная задача дошкольного образовательного учреждения, должно базироваться на осознанном отношении ребенка к своему здоровью, которое, в свою очередь, должно стать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системообразующим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фактором модернизированной физкультурно-оздоровительной деятельности.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568B-2D0A-42A1-9BC0-5FBC13A3C86B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Светлана Писарева</a:t>
            </a:r>
            <a:endParaRPr lang="ru-RU"/>
          </a:p>
        </p:txBody>
      </p:sp>
      <p:sp>
        <p:nvSpPr>
          <p:cNvPr id="7" name="Управляющая кнопка: в начало 6">
            <a:hlinkClick r:id="" action="ppaction://hlinkshowjump?jump=lastslideviewed" highlightClick="1"/>
          </p:cNvPr>
          <p:cNvSpPr/>
          <p:nvPr/>
        </p:nvSpPr>
        <p:spPr>
          <a:xfrm>
            <a:off x="0" y="6500834"/>
            <a:ext cx="285720" cy="357166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285720" y="6500834"/>
            <a:ext cx="357190" cy="35716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150</TotalTime>
  <Words>1722</Words>
  <Application>Microsoft Office PowerPoint</Application>
  <PresentationFormat>Экран (4:3)</PresentationFormat>
  <Paragraphs>141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Модернизация физкультурно-оздоровительной работы в условиях реализации ФГОС</vt:lpstr>
      <vt:lpstr>Слайд 2</vt:lpstr>
      <vt:lpstr>Слайд 3</vt:lpstr>
      <vt:lpstr>Назовем те черты, которые характеризуют это направление в общем и целом: </vt:lpstr>
      <vt:lpstr>В последнее десятилетие наметилась тенденция к ухудшению здоровья детского населения:</vt:lpstr>
      <vt:lpstr>Слайд 6</vt:lpstr>
      <vt:lpstr>Оснований для модернизации содержания физкультурно-оздоровительной работы в ДОУ достаточно много. Но главными считаются следующие:</vt:lpstr>
      <vt:lpstr>В укреплении и сохранении собственного здоровья определяющая роль принадлежит самому человеку. С этим неразрывно связано и его умение оценивать своё здоровье и свои физические возможности. Эффективность самооценки здоровья прямым образом зависит от знания себя. Оно для дошкольного возраста предусматривает:</vt:lpstr>
      <vt:lpstr>Слайд 9</vt:lpstr>
      <vt:lpstr>Модернизация содержания физкультурно-оздоровительной работы дошкольного учреждения связана с разработкой особого междисциплинарного научно-практического направления, которое доктор психологических наук, директор Института дошкольного образования и семейного воспитания РАО В.Т.Кудрявцев назвал развивающей педагогикой оздоровления. Основные идеи педагогики оздоровления реализуются в Программе развития двигательной активности и оздоровительной работы с детьми 4-7 лет, а её ключевым принципом является индивидуально-дифференцированный подход. К числу других основных принципов педагогики оздоровления относятся: </vt:lpstr>
      <vt:lpstr>ФГОС определяет физическое развитие детей как приобретение опыта в следующих видах деятельности:</vt:lpstr>
      <vt:lpstr>К основным направлениям оздоровительной деятельности в дошкольном образовательном учреждении следует отнести:</vt:lpstr>
      <vt:lpstr>Система общеоздоровительных мероприятий включает:</vt:lpstr>
      <vt:lpstr>Слайд 14</vt:lpstr>
      <vt:lpstr>Современные здоровьесберегающие технологии.</vt:lpstr>
      <vt:lpstr>Слайд 16</vt:lpstr>
      <vt:lpstr>К основным принципам семейного воспитания относятся:</vt:lpstr>
      <vt:lpstr>Слайд 18</vt:lpstr>
      <vt:lpstr>Ребенок должен осознать: </vt:lpstr>
      <vt:lpstr>ВЫВОДЫ</vt:lpstr>
      <vt:lpstr>ВЫВОДЫ</vt:lpstr>
      <vt:lpstr>Списки использованной литературы: </vt:lpstr>
      <vt:lpstr>БЛАГОДАРЮ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Модернизация физкультурно-оздоровительной работы в условиях реализации ФГОС</dc:title>
  <dc:creator>Admin</dc:creator>
  <cp:lastModifiedBy>Admin</cp:lastModifiedBy>
  <cp:revision>17</cp:revision>
  <dcterms:created xsi:type="dcterms:W3CDTF">2016-08-16T14:17:12Z</dcterms:created>
  <dcterms:modified xsi:type="dcterms:W3CDTF">2016-08-17T09:38:54Z</dcterms:modified>
</cp:coreProperties>
</file>