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7443" y="764704"/>
            <a:ext cx="7774632" cy="252028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Творческий проект по технологии</a:t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«Карта мира»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4359" y="378904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Выполнил: ученик 5Б класса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Монахов В.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Учитель: Есин Д.А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677" y="1598162"/>
            <a:ext cx="5232526" cy="292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599278"/>
            <a:ext cx="328352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8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01" y="0"/>
            <a:ext cx="916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Инструменты которые были нужны: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1. Циркуль и ластик.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2. Ручной лобзик.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3. Выпиловочный столик.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4. Наждачная бумага.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F:\DCIM\Camera\IMG_20160518_1607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7992888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3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DCIM\Camera\IMG_20160517_1313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7"/>
            <a:ext cx="4211960" cy="463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DCIM\Camera\IMG_20160517_1314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560" y="908720"/>
            <a:ext cx="446196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17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DCIM\Camera\IMG_20160518_1434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160" y="202332"/>
            <a:ext cx="5862538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6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DCIM\Camera\IMG_20160518_1525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38940"/>
            <a:ext cx="3960440" cy="410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DCIM\Camera\IMG_20160518_1526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776" y="1038940"/>
            <a:ext cx="4139070" cy="410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3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urspresent.ru/uploads/fon-present/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9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b-a.d-cd.net/62bfev/96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457" l="0" r="99013">
                        <a14:foregroundMark x1="47697" y1="33227" x2="61842" y2="31629"/>
                        <a14:foregroundMark x1="54605" y1="32588" x2="56579" y2="36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3424273"/>
            <a:ext cx="2895600" cy="297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143000"/>
          </a:xfrm>
          <a:scene3d>
            <a:camera prst="isometricOffAxis1Right"/>
            <a:lightRig rig="threePt" dir="t"/>
          </a:scene3d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Спасибо за внимание</a:t>
            </a:r>
            <a:endParaRPr lang="ru-RU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365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58</TotalTime>
  <Words>25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Творческий проект по технологии «Карта мира»</vt:lpstr>
      <vt:lpstr>Презентация PowerPoint</vt:lpstr>
      <vt:lpstr>Инструменты которые были нужны: 1. Циркуль и ластик. 2. Ручной лобзик. 3. Выпиловочный столик. 4. Наждачная бумага.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по технологии Карта мира</dc:title>
  <dc:creator>admin</dc:creator>
  <cp:lastModifiedBy>admin</cp:lastModifiedBy>
  <cp:revision>10</cp:revision>
  <dcterms:created xsi:type="dcterms:W3CDTF">2016-05-18T12:32:04Z</dcterms:created>
  <dcterms:modified xsi:type="dcterms:W3CDTF">2016-09-30T14:19:45Z</dcterms:modified>
</cp:coreProperties>
</file>