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1" r:id="rId3"/>
    <p:sldId id="263" r:id="rId4"/>
    <p:sldId id="265" r:id="rId5"/>
    <p:sldId id="268" r:id="rId6"/>
    <p:sldId id="257" r:id="rId7"/>
    <p:sldId id="258" r:id="rId8"/>
    <p:sldId id="270" r:id="rId9"/>
    <p:sldId id="266" r:id="rId10"/>
    <p:sldId id="259" r:id="rId11"/>
    <p:sldId id="272" r:id="rId12"/>
    <p:sldId id="273" r:id="rId13"/>
    <p:sldId id="274" r:id="rId14"/>
    <p:sldId id="277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97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diagrams/_rels/drawing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163BDD-C9DB-42E8-86EA-7EECCEFA85D0}" type="doc">
      <dgm:prSet loTypeId="urn:microsoft.com/office/officeart/2009/3/layout/IncreasingArrowsProcess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9951FA4-E1B3-475A-8C5C-A4E1ABD7A6E6}">
      <dgm:prSet phldrT="[Текст]" custT="1"/>
      <dgm:spPr/>
      <dgm:t>
        <a:bodyPr/>
        <a:lstStyle/>
        <a:p>
          <a:r>
            <a:rPr lang="ru-RU" sz="2000" b="1" dirty="0" smtClean="0"/>
            <a:t>Развитие образовательной системы</a:t>
          </a:r>
          <a:endParaRPr lang="ru-RU" sz="2000" b="1" dirty="0"/>
        </a:p>
      </dgm:t>
    </dgm:pt>
    <dgm:pt modelId="{A9030D0A-255A-43F0-A83D-671B898087CF}" type="parTrans" cxnId="{3D662C94-B168-4570-916C-0BB3F374C1B9}">
      <dgm:prSet/>
      <dgm:spPr/>
      <dgm:t>
        <a:bodyPr/>
        <a:lstStyle/>
        <a:p>
          <a:endParaRPr lang="ru-RU"/>
        </a:p>
      </dgm:t>
    </dgm:pt>
    <dgm:pt modelId="{8DE14C7B-03C6-4BCE-8D81-CA84A0859D01}" type="sibTrans" cxnId="{3D662C94-B168-4570-916C-0BB3F374C1B9}">
      <dgm:prSet/>
      <dgm:spPr/>
      <dgm:t>
        <a:bodyPr/>
        <a:lstStyle/>
        <a:p>
          <a:endParaRPr lang="ru-RU"/>
        </a:p>
      </dgm:t>
    </dgm:pt>
    <dgm:pt modelId="{008B5050-1204-47D7-8192-BED7FD31E3B5}">
      <dgm:prSet phldrT="[Текст]" custT="1"/>
      <dgm:spPr/>
      <dgm:t>
        <a:bodyPr/>
        <a:lstStyle/>
        <a:p>
          <a:r>
            <a:rPr lang="ru-RU" sz="2000" b="1" dirty="0" smtClean="0"/>
            <a:t>Ресурсное обеспечение</a:t>
          </a:r>
          <a:endParaRPr lang="ru-RU" sz="2000" b="1" dirty="0"/>
        </a:p>
      </dgm:t>
    </dgm:pt>
    <dgm:pt modelId="{D537B258-219E-4A19-8967-2F5F9B36C0C6}" type="parTrans" cxnId="{0FEAD350-C48C-432E-8F8B-E50BDF30D760}">
      <dgm:prSet/>
      <dgm:spPr/>
      <dgm:t>
        <a:bodyPr/>
        <a:lstStyle/>
        <a:p>
          <a:endParaRPr lang="ru-RU"/>
        </a:p>
      </dgm:t>
    </dgm:pt>
    <dgm:pt modelId="{F995055F-66C1-41C9-96FE-114F70D88F2A}" type="sibTrans" cxnId="{0FEAD350-C48C-432E-8F8B-E50BDF30D760}">
      <dgm:prSet/>
      <dgm:spPr/>
      <dgm:t>
        <a:bodyPr/>
        <a:lstStyle/>
        <a:p>
          <a:endParaRPr lang="ru-RU"/>
        </a:p>
      </dgm:t>
    </dgm:pt>
    <dgm:pt modelId="{93E7E54D-019F-46B1-ACB4-E7CC82C93544}">
      <dgm:prSet phldrT="[Текст]" custT="1"/>
      <dgm:spPr>
        <a:gradFill rotWithShape="0">
          <a:gsLst>
            <a:gs pos="27090">
              <a:srgbClr val="FCD7B7"/>
            </a:gs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ln>
          <a:solidFill>
            <a:schemeClr val="accent1">
              <a:shade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400" dirty="0" smtClean="0"/>
            <a:t>- </a:t>
          </a:r>
          <a:r>
            <a:rPr lang="ru-RU" sz="1800" dirty="0" smtClean="0"/>
            <a:t>Материально-техническое, финансовое, информационное обеспечение</a:t>
          </a:r>
          <a:endParaRPr lang="ru-RU" sz="1800" dirty="0"/>
        </a:p>
      </dgm:t>
    </dgm:pt>
    <dgm:pt modelId="{98AAE410-9F94-4E8D-A02B-81F77E8D8505}" type="parTrans" cxnId="{A481AA1D-50F4-4DB0-9280-B86FC1434CD9}">
      <dgm:prSet/>
      <dgm:spPr/>
      <dgm:t>
        <a:bodyPr/>
        <a:lstStyle/>
        <a:p>
          <a:endParaRPr lang="ru-RU"/>
        </a:p>
      </dgm:t>
    </dgm:pt>
    <dgm:pt modelId="{E7805CBE-ACEA-4C1F-A87E-8DA3D749158A}" type="sibTrans" cxnId="{A481AA1D-50F4-4DB0-9280-B86FC1434CD9}">
      <dgm:prSet/>
      <dgm:spPr/>
      <dgm:t>
        <a:bodyPr/>
        <a:lstStyle/>
        <a:p>
          <a:endParaRPr lang="ru-RU"/>
        </a:p>
      </dgm:t>
    </dgm:pt>
    <dgm:pt modelId="{A20696C1-2D83-4497-8D9B-107112A32D3F}">
      <dgm:prSet phldrT="[Текст]" custT="1"/>
      <dgm:spPr>
        <a:gradFill rotWithShape="0">
          <a:gsLst>
            <a:gs pos="27090">
              <a:srgbClr val="FCD7B7"/>
            </a:gs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ln>
          <a:solidFill>
            <a:schemeClr val="accent1">
              <a:shade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800" dirty="0" smtClean="0"/>
            <a:t>- Организационно-управленческое и партнёрское обеспечение (развитие взаимодействия с социальными партнёрами)</a:t>
          </a:r>
          <a:endParaRPr lang="ru-RU" sz="1800" dirty="0"/>
        </a:p>
      </dgm:t>
    </dgm:pt>
    <dgm:pt modelId="{FFD7621F-E504-4FCF-A678-38E8234EA93F}" type="parTrans" cxnId="{0BAEF116-BFE9-47D7-9FD9-1A6357B45902}">
      <dgm:prSet/>
      <dgm:spPr/>
      <dgm:t>
        <a:bodyPr/>
        <a:lstStyle/>
        <a:p>
          <a:endParaRPr lang="ru-RU"/>
        </a:p>
      </dgm:t>
    </dgm:pt>
    <dgm:pt modelId="{1E60E388-F48B-435E-89A3-C1DE059A1C76}" type="sibTrans" cxnId="{0BAEF116-BFE9-47D7-9FD9-1A6357B45902}">
      <dgm:prSet/>
      <dgm:spPr/>
      <dgm:t>
        <a:bodyPr/>
        <a:lstStyle/>
        <a:p>
          <a:endParaRPr lang="ru-RU"/>
        </a:p>
      </dgm:t>
    </dgm:pt>
    <dgm:pt modelId="{30D8F319-E6EE-4908-B8AA-9285262E5886}">
      <dgm:prSet custT="1"/>
      <dgm:spPr>
        <a:gradFill rotWithShape="0">
          <a:gsLst>
            <a:gs pos="27090">
              <a:srgbClr val="FCD7B7"/>
            </a:gs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ln>
          <a:solidFill>
            <a:schemeClr val="accent1">
              <a:shade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800" dirty="0" smtClean="0"/>
            <a:t>- Кадровое обеспечение</a:t>
          </a:r>
          <a:endParaRPr lang="ru-RU" sz="1800" dirty="0"/>
        </a:p>
      </dgm:t>
    </dgm:pt>
    <dgm:pt modelId="{8FB79D7B-AFBA-4BE5-B888-D1195802779E}" type="parTrans" cxnId="{A660EAE7-3960-4C61-87C5-35F35CA39B96}">
      <dgm:prSet/>
      <dgm:spPr/>
      <dgm:t>
        <a:bodyPr/>
        <a:lstStyle/>
        <a:p>
          <a:endParaRPr lang="ru-RU"/>
        </a:p>
      </dgm:t>
    </dgm:pt>
    <dgm:pt modelId="{2BEDA6DD-4173-41CD-B323-E003030F2E1A}" type="sibTrans" cxnId="{A660EAE7-3960-4C61-87C5-35F35CA39B96}">
      <dgm:prSet/>
      <dgm:spPr/>
      <dgm:t>
        <a:bodyPr/>
        <a:lstStyle/>
        <a:p>
          <a:endParaRPr lang="ru-RU"/>
        </a:p>
      </dgm:t>
    </dgm:pt>
    <dgm:pt modelId="{54C36305-A3C1-47CD-BA48-10A3980F7B09}">
      <dgm:prSet custT="1"/>
      <dgm:spPr>
        <a:gradFill rotWithShape="0">
          <a:gsLst>
            <a:gs pos="27090">
              <a:srgbClr val="FCD7B7"/>
            </a:gs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ln>
          <a:solidFill>
            <a:schemeClr val="accent1">
              <a:shade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spcAft>
              <a:spcPts val="0"/>
            </a:spcAft>
          </a:pPr>
          <a:r>
            <a:rPr lang="ru-RU" sz="1800" dirty="0" smtClean="0"/>
            <a:t>- Управление качеством образования</a:t>
          </a:r>
          <a:endParaRPr lang="ru-RU" sz="1800" dirty="0"/>
        </a:p>
      </dgm:t>
    </dgm:pt>
    <dgm:pt modelId="{A6CCCBDD-7EE1-4B7B-AAE5-812F884B5A9C}" type="sibTrans" cxnId="{ED3BB9C5-6F1A-416D-BDBE-C1FB9950B94D}">
      <dgm:prSet/>
      <dgm:spPr/>
      <dgm:t>
        <a:bodyPr/>
        <a:lstStyle/>
        <a:p>
          <a:endParaRPr lang="ru-RU"/>
        </a:p>
      </dgm:t>
    </dgm:pt>
    <dgm:pt modelId="{412E3BDD-CDA5-4860-8A1C-CB8473083650}" type="parTrans" cxnId="{ED3BB9C5-6F1A-416D-BDBE-C1FB9950B94D}">
      <dgm:prSet/>
      <dgm:spPr/>
      <dgm:t>
        <a:bodyPr/>
        <a:lstStyle/>
        <a:p>
          <a:endParaRPr lang="ru-RU"/>
        </a:p>
      </dgm:t>
    </dgm:pt>
    <dgm:pt modelId="{E01A8708-64D9-4E31-8FBF-C46C0C2518DA}">
      <dgm:prSet custT="1"/>
      <dgm:spPr>
        <a:gradFill rotWithShape="0">
          <a:gsLst>
            <a:gs pos="27090">
              <a:srgbClr val="FCD7B7"/>
            </a:gs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ln>
          <a:solidFill>
            <a:schemeClr val="accent1">
              <a:shade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spcAft>
              <a:spcPts val="0"/>
            </a:spcAft>
          </a:pPr>
          <a:r>
            <a:rPr lang="ru-RU" sz="1800" dirty="0" smtClean="0"/>
            <a:t>- Оценка качества образования</a:t>
          </a:r>
        </a:p>
        <a:p>
          <a:pPr>
            <a:spcAft>
              <a:spcPts val="0"/>
            </a:spcAft>
          </a:pPr>
          <a:endParaRPr lang="ru-RU" sz="1800" dirty="0"/>
        </a:p>
      </dgm:t>
    </dgm:pt>
    <dgm:pt modelId="{41017CA3-C219-4983-9EF4-2E3DF34F9658}" type="sibTrans" cxnId="{9530F88B-00BD-4C70-B1A7-84D2A7C84404}">
      <dgm:prSet/>
      <dgm:spPr/>
      <dgm:t>
        <a:bodyPr/>
        <a:lstStyle/>
        <a:p>
          <a:endParaRPr lang="ru-RU"/>
        </a:p>
      </dgm:t>
    </dgm:pt>
    <dgm:pt modelId="{D3B8B9E9-978F-4B39-928D-6F465C0E1B74}" type="parTrans" cxnId="{9530F88B-00BD-4C70-B1A7-84D2A7C84404}">
      <dgm:prSet/>
      <dgm:spPr/>
      <dgm:t>
        <a:bodyPr/>
        <a:lstStyle/>
        <a:p>
          <a:endParaRPr lang="ru-RU"/>
        </a:p>
      </dgm:t>
    </dgm:pt>
    <dgm:pt modelId="{F9D61C44-36E8-4A5B-AACF-0547BF8E7B6F}">
      <dgm:prSet phldrT="[Текст]" custT="1"/>
      <dgm:spPr>
        <a:gradFill rotWithShape="0">
          <a:gsLst>
            <a:gs pos="27090">
              <a:srgbClr val="FCD7B7"/>
            </a:gs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ln>
          <a:solidFill>
            <a:schemeClr val="accent1">
              <a:shade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spcAft>
              <a:spcPts val="0"/>
            </a:spcAft>
          </a:pPr>
          <a:r>
            <a:rPr lang="ru-RU" sz="1800" dirty="0" smtClean="0"/>
            <a:t>- Проектирование личностно-ориентированной системы обучения</a:t>
          </a:r>
        </a:p>
        <a:p>
          <a:pPr>
            <a:spcAft>
              <a:spcPts val="0"/>
            </a:spcAft>
          </a:pPr>
          <a:endParaRPr lang="ru-RU" sz="1800" dirty="0"/>
        </a:p>
      </dgm:t>
    </dgm:pt>
    <dgm:pt modelId="{3D6B7508-AE58-4599-BC2F-0B1F1815421C}" type="sibTrans" cxnId="{FECC22BA-64FA-4096-B67E-540AEC947676}">
      <dgm:prSet/>
      <dgm:spPr/>
      <dgm:t>
        <a:bodyPr/>
        <a:lstStyle/>
        <a:p>
          <a:endParaRPr lang="ru-RU"/>
        </a:p>
      </dgm:t>
    </dgm:pt>
    <dgm:pt modelId="{B90DB8F6-D95D-42A9-8248-E148A383873F}" type="parTrans" cxnId="{FECC22BA-64FA-4096-B67E-540AEC947676}">
      <dgm:prSet/>
      <dgm:spPr/>
      <dgm:t>
        <a:bodyPr/>
        <a:lstStyle/>
        <a:p>
          <a:endParaRPr lang="ru-RU"/>
        </a:p>
      </dgm:t>
    </dgm:pt>
    <dgm:pt modelId="{37AB6CF8-F235-4E99-978E-3B40CBD74F1D}">
      <dgm:prSet phldrT="[Текст]" custT="1"/>
      <dgm:spPr>
        <a:gradFill rotWithShape="0">
          <a:gsLst>
            <a:gs pos="27090">
              <a:srgbClr val="FCD7B7"/>
            </a:gs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ln>
          <a:solidFill>
            <a:schemeClr val="accent1">
              <a:shade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spcAft>
              <a:spcPts val="0"/>
            </a:spcAft>
          </a:pPr>
          <a:r>
            <a:rPr lang="ru-RU" sz="1400" dirty="0" smtClean="0"/>
            <a:t>- </a:t>
          </a:r>
          <a:r>
            <a:rPr lang="ru-RU" sz="1800" dirty="0" smtClean="0"/>
            <a:t>Изменение содержания образования</a:t>
          </a:r>
        </a:p>
        <a:p>
          <a:pPr>
            <a:spcAft>
              <a:spcPts val="0"/>
            </a:spcAft>
          </a:pPr>
          <a:endParaRPr lang="ru-RU" sz="1800" dirty="0"/>
        </a:p>
      </dgm:t>
    </dgm:pt>
    <dgm:pt modelId="{F47DEA7C-39D4-44E6-B9C7-BEEFA8D51AC0}" type="sibTrans" cxnId="{40E46F5F-0E55-4159-B720-DF963C4C3774}">
      <dgm:prSet/>
      <dgm:spPr/>
      <dgm:t>
        <a:bodyPr/>
        <a:lstStyle/>
        <a:p>
          <a:endParaRPr lang="ru-RU"/>
        </a:p>
      </dgm:t>
    </dgm:pt>
    <dgm:pt modelId="{BB83E837-F85B-4BE0-AF94-F9BF47092805}" type="parTrans" cxnId="{40E46F5F-0E55-4159-B720-DF963C4C3774}">
      <dgm:prSet/>
      <dgm:spPr/>
      <dgm:t>
        <a:bodyPr/>
        <a:lstStyle/>
        <a:p>
          <a:endParaRPr lang="ru-RU"/>
        </a:p>
      </dgm:t>
    </dgm:pt>
    <dgm:pt modelId="{D0FD8C84-8BBB-4B3C-9B2E-3FAB4CB54E51}" type="pres">
      <dgm:prSet presAssocID="{6E163BDD-C9DB-42E8-86EA-7EECCEFA85D0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4F1B0452-AE61-48D1-8125-40E54A9C824E}" type="pres">
      <dgm:prSet presAssocID="{E9951FA4-E1B3-475A-8C5C-A4E1ABD7A6E6}" presName="parentText1" presStyleLbl="node1" presStyleIdx="0" presStyleCnt="2" custScaleY="174137" custLinFactNeighborX="-1000" custLinFactNeighborY="-30056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62BA09-3F8A-49B8-B1B0-6E8F4037150B}" type="pres">
      <dgm:prSet presAssocID="{E9951FA4-E1B3-475A-8C5C-A4E1ABD7A6E6}" presName="childText1" presStyleLbl="solidAlignAcc1" presStyleIdx="0" presStyleCnt="2" custScaleY="154711" custLinFactNeighborY="2156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AC19A6-05C9-4B18-B2AA-15CCD250F4C6}" type="pres">
      <dgm:prSet presAssocID="{008B5050-1204-47D7-8192-BED7FD31E3B5}" presName="parentText2" presStyleLbl="node1" presStyleIdx="1" presStyleCnt="2" custScaleY="165979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F9FAF1-5B2D-4FF8-A335-7F880822E728}" type="pres">
      <dgm:prSet presAssocID="{008B5050-1204-47D7-8192-BED7FD31E3B5}" presName="childText2" presStyleLbl="solidAlignAcc1" presStyleIdx="1" presStyleCnt="2" custScaleX="90801" custScaleY="177920" custLinFactNeighborX="-2193" custLinFactNeighborY="449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74ACA1-10D5-409C-9287-222E0A537AE3}" type="presOf" srcId="{F9D61C44-36E8-4A5B-AACF-0547BF8E7B6F}" destId="{0362BA09-3F8A-49B8-B1B0-6E8F4037150B}" srcOrd="0" destOrd="1" presId="urn:microsoft.com/office/officeart/2009/3/layout/IncreasingArrowsProcess"/>
    <dgm:cxn modelId="{0FEAD350-C48C-432E-8F8B-E50BDF30D760}" srcId="{6E163BDD-C9DB-42E8-86EA-7EECCEFA85D0}" destId="{008B5050-1204-47D7-8192-BED7FD31E3B5}" srcOrd="1" destOrd="0" parTransId="{D537B258-219E-4A19-8967-2F5F9B36C0C6}" sibTransId="{F995055F-66C1-41C9-96FE-114F70D88F2A}"/>
    <dgm:cxn modelId="{5B79C780-EF58-481F-BD97-D38ECE769823}" type="presOf" srcId="{93E7E54D-019F-46B1-ACB4-E7CC82C93544}" destId="{55F9FAF1-5B2D-4FF8-A335-7F880822E728}" srcOrd="0" destOrd="0" presId="urn:microsoft.com/office/officeart/2009/3/layout/IncreasingArrowsProcess"/>
    <dgm:cxn modelId="{FE82163D-A5DD-446D-ADA8-E570582D79CA}" type="presOf" srcId="{E01A8708-64D9-4E31-8FBF-C46C0C2518DA}" destId="{0362BA09-3F8A-49B8-B1B0-6E8F4037150B}" srcOrd="0" destOrd="2" presId="urn:microsoft.com/office/officeart/2009/3/layout/IncreasingArrowsProcess"/>
    <dgm:cxn modelId="{A481AA1D-50F4-4DB0-9280-B86FC1434CD9}" srcId="{008B5050-1204-47D7-8192-BED7FD31E3B5}" destId="{93E7E54D-019F-46B1-ACB4-E7CC82C93544}" srcOrd="0" destOrd="0" parTransId="{98AAE410-9F94-4E8D-A02B-81F77E8D8505}" sibTransId="{E7805CBE-ACEA-4C1F-A87E-8DA3D749158A}"/>
    <dgm:cxn modelId="{1F699AC1-675C-4133-81BF-75B074C4303C}" type="presOf" srcId="{E9951FA4-E1B3-475A-8C5C-A4E1ABD7A6E6}" destId="{4F1B0452-AE61-48D1-8125-40E54A9C824E}" srcOrd="0" destOrd="0" presId="urn:microsoft.com/office/officeart/2009/3/layout/IncreasingArrowsProcess"/>
    <dgm:cxn modelId="{9D39D70B-B8EF-4859-BBDD-D416895590FC}" type="presOf" srcId="{6E163BDD-C9DB-42E8-86EA-7EECCEFA85D0}" destId="{D0FD8C84-8BBB-4B3C-9B2E-3FAB4CB54E51}" srcOrd="0" destOrd="0" presId="urn:microsoft.com/office/officeart/2009/3/layout/IncreasingArrowsProcess"/>
    <dgm:cxn modelId="{40E46F5F-0E55-4159-B720-DF963C4C3774}" srcId="{E9951FA4-E1B3-475A-8C5C-A4E1ABD7A6E6}" destId="{37AB6CF8-F235-4E99-978E-3B40CBD74F1D}" srcOrd="0" destOrd="0" parTransId="{BB83E837-F85B-4BE0-AF94-F9BF47092805}" sibTransId="{F47DEA7C-39D4-44E6-B9C7-BEEFA8D51AC0}"/>
    <dgm:cxn modelId="{A0BF7247-D23A-4309-AFF1-F3442844FDDE}" type="presOf" srcId="{A20696C1-2D83-4497-8D9B-107112A32D3F}" destId="{55F9FAF1-5B2D-4FF8-A335-7F880822E728}" srcOrd="0" destOrd="1" presId="urn:microsoft.com/office/officeart/2009/3/layout/IncreasingArrowsProcess"/>
    <dgm:cxn modelId="{ED3BB9C5-6F1A-416D-BDBE-C1FB9950B94D}" srcId="{E9951FA4-E1B3-475A-8C5C-A4E1ABD7A6E6}" destId="{54C36305-A3C1-47CD-BA48-10A3980F7B09}" srcOrd="3" destOrd="0" parTransId="{412E3BDD-CDA5-4860-8A1C-CB8473083650}" sibTransId="{A6CCCBDD-7EE1-4B7B-AAE5-812F884B5A9C}"/>
    <dgm:cxn modelId="{9530F88B-00BD-4C70-B1A7-84D2A7C84404}" srcId="{E9951FA4-E1B3-475A-8C5C-A4E1ABD7A6E6}" destId="{E01A8708-64D9-4E31-8FBF-C46C0C2518DA}" srcOrd="2" destOrd="0" parTransId="{D3B8B9E9-978F-4B39-928D-6F465C0E1B74}" sibTransId="{41017CA3-C219-4983-9EF4-2E3DF34F9658}"/>
    <dgm:cxn modelId="{0BAEF116-BFE9-47D7-9FD9-1A6357B45902}" srcId="{008B5050-1204-47D7-8192-BED7FD31E3B5}" destId="{A20696C1-2D83-4497-8D9B-107112A32D3F}" srcOrd="1" destOrd="0" parTransId="{FFD7621F-E504-4FCF-A678-38E8234EA93F}" sibTransId="{1E60E388-F48B-435E-89A3-C1DE059A1C76}"/>
    <dgm:cxn modelId="{FECC22BA-64FA-4096-B67E-540AEC947676}" srcId="{E9951FA4-E1B3-475A-8C5C-A4E1ABD7A6E6}" destId="{F9D61C44-36E8-4A5B-AACF-0547BF8E7B6F}" srcOrd="1" destOrd="0" parTransId="{B90DB8F6-D95D-42A9-8248-E148A383873F}" sibTransId="{3D6B7508-AE58-4599-BC2F-0B1F1815421C}"/>
    <dgm:cxn modelId="{E8B835D8-4C51-42D3-888B-127341177347}" type="presOf" srcId="{37AB6CF8-F235-4E99-978E-3B40CBD74F1D}" destId="{0362BA09-3F8A-49B8-B1B0-6E8F4037150B}" srcOrd="0" destOrd="0" presId="urn:microsoft.com/office/officeart/2009/3/layout/IncreasingArrowsProcess"/>
    <dgm:cxn modelId="{3D662C94-B168-4570-916C-0BB3F374C1B9}" srcId="{6E163BDD-C9DB-42E8-86EA-7EECCEFA85D0}" destId="{E9951FA4-E1B3-475A-8C5C-A4E1ABD7A6E6}" srcOrd="0" destOrd="0" parTransId="{A9030D0A-255A-43F0-A83D-671B898087CF}" sibTransId="{8DE14C7B-03C6-4BCE-8D81-CA84A0859D01}"/>
    <dgm:cxn modelId="{A660EAE7-3960-4C61-87C5-35F35CA39B96}" srcId="{008B5050-1204-47D7-8192-BED7FD31E3B5}" destId="{30D8F319-E6EE-4908-B8AA-9285262E5886}" srcOrd="2" destOrd="0" parTransId="{8FB79D7B-AFBA-4BE5-B888-D1195802779E}" sibTransId="{2BEDA6DD-4173-41CD-B323-E003030F2E1A}"/>
    <dgm:cxn modelId="{C38E895A-24E7-4F99-AE1B-90BB6D485171}" type="presOf" srcId="{30D8F319-E6EE-4908-B8AA-9285262E5886}" destId="{55F9FAF1-5B2D-4FF8-A335-7F880822E728}" srcOrd="0" destOrd="2" presId="urn:microsoft.com/office/officeart/2009/3/layout/IncreasingArrowsProcess"/>
    <dgm:cxn modelId="{77E7C46C-CE30-452B-814F-263D2AA2E0D6}" type="presOf" srcId="{008B5050-1204-47D7-8192-BED7FD31E3B5}" destId="{D1AC19A6-05C9-4B18-B2AA-15CCD250F4C6}" srcOrd="0" destOrd="0" presId="urn:microsoft.com/office/officeart/2009/3/layout/IncreasingArrowsProcess"/>
    <dgm:cxn modelId="{D87ADD2B-C1F2-497C-92F3-2760B3C1B4F4}" type="presOf" srcId="{54C36305-A3C1-47CD-BA48-10A3980F7B09}" destId="{0362BA09-3F8A-49B8-B1B0-6E8F4037150B}" srcOrd="0" destOrd="3" presId="urn:microsoft.com/office/officeart/2009/3/layout/IncreasingArrowsProcess"/>
    <dgm:cxn modelId="{626E94E7-582B-440E-ABA4-10C4FF601A2A}" type="presParOf" srcId="{D0FD8C84-8BBB-4B3C-9B2E-3FAB4CB54E51}" destId="{4F1B0452-AE61-48D1-8125-40E54A9C824E}" srcOrd="0" destOrd="0" presId="urn:microsoft.com/office/officeart/2009/3/layout/IncreasingArrowsProcess"/>
    <dgm:cxn modelId="{4F8E3D40-F098-4B0E-83F8-3B5332993C3B}" type="presParOf" srcId="{D0FD8C84-8BBB-4B3C-9B2E-3FAB4CB54E51}" destId="{0362BA09-3F8A-49B8-B1B0-6E8F4037150B}" srcOrd="1" destOrd="0" presId="urn:microsoft.com/office/officeart/2009/3/layout/IncreasingArrowsProcess"/>
    <dgm:cxn modelId="{4A4959D8-80F7-46F1-91D0-0AFD72E16236}" type="presParOf" srcId="{D0FD8C84-8BBB-4B3C-9B2E-3FAB4CB54E51}" destId="{D1AC19A6-05C9-4B18-B2AA-15CCD250F4C6}" srcOrd="2" destOrd="0" presId="urn:microsoft.com/office/officeart/2009/3/layout/IncreasingArrowsProcess"/>
    <dgm:cxn modelId="{2586DDDF-8C04-4CA5-BD8A-9BFCC708A622}" type="presParOf" srcId="{D0FD8C84-8BBB-4B3C-9B2E-3FAB4CB54E51}" destId="{55F9FAF1-5B2D-4FF8-A335-7F880822E728}" srcOrd="3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8297DFD-00AF-4D5B-ACCA-BD8014EAC877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</dgm:pt>
    <dgm:pt modelId="{06D767E7-1119-4819-B395-A7B0CE616CE9}">
      <dgm:prSet phldrT="[Текст]" custT="1"/>
      <dgm:spPr/>
      <dgm:t>
        <a:bodyPr/>
        <a:lstStyle/>
        <a:p>
          <a:r>
            <a:rPr lang="ru-RU" sz="1400" b="1" dirty="0" err="1" smtClean="0"/>
            <a:t>Здоровьесберегающая</a:t>
          </a:r>
          <a:r>
            <a:rPr lang="ru-RU" sz="1400" b="1" dirty="0" smtClean="0"/>
            <a:t> среда в ГБОУ ДЮЦ</a:t>
          </a:r>
          <a:endParaRPr lang="ru-RU" sz="1400" b="1" dirty="0"/>
        </a:p>
      </dgm:t>
    </dgm:pt>
    <dgm:pt modelId="{24B001B7-10F9-4C48-999C-F26C08A6307E}" type="parTrans" cxnId="{EFDD8FA2-B680-4615-A11D-185B88BD463D}">
      <dgm:prSet/>
      <dgm:spPr/>
      <dgm:t>
        <a:bodyPr/>
        <a:lstStyle/>
        <a:p>
          <a:endParaRPr lang="ru-RU"/>
        </a:p>
      </dgm:t>
    </dgm:pt>
    <dgm:pt modelId="{64605DEA-26F0-42C8-97F8-0DC5BAAE90E6}" type="sibTrans" cxnId="{EFDD8FA2-B680-4615-A11D-185B88BD463D}">
      <dgm:prSet/>
      <dgm:spPr/>
      <dgm:t>
        <a:bodyPr/>
        <a:lstStyle/>
        <a:p>
          <a:endParaRPr lang="ru-RU"/>
        </a:p>
      </dgm:t>
    </dgm:pt>
    <dgm:pt modelId="{6A2EC88F-A6B5-4F5D-845F-B947EFC0FE4A}">
      <dgm:prSet phldrT="[Текст]" custT="1"/>
      <dgm:spPr/>
      <dgm:t>
        <a:bodyPr/>
        <a:lstStyle/>
        <a:p>
          <a:r>
            <a:rPr lang="ru-RU" sz="1400" b="1" dirty="0" smtClean="0"/>
            <a:t>Детско-юношеский центр – территория творчества</a:t>
          </a:r>
          <a:endParaRPr lang="ru-RU" sz="1400" b="1" dirty="0"/>
        </a:p>
      </dgm:t>
    </dgm:pt>
    <dgm:pt modelId="{2E84AAE9-D832-4DFD-AB67-9517134C9E21}" type="parTrans" cxnId="{725540CA-B51C-4B15-AC95-8E18B0F6B586}">
      <dgm:prSet/>
      <dgm:spPr/>
      <dgm:t>
        <a:bodyPr/>
        <a:lstStyle/>
        <a:p>
          <a:endParaRPr lang="ru-RU"/>
        </a:p>
      </dgm:t>
    </dgm:pt>
    <dgm:pt modelId="{18271AB6-C033-470A-94A0-5150421831F2}" type="sibTrans" cxnId="{725540CA-B51C-4B15-AC95-8E18B0F6B586}">
      <dgm:prSet/>
      <dgm:spPr/>
      <dgm:t>
        <a:bodyPr/>
        <a:lstStyle/>
        <a:p>
          <a:endParaRPr lang="ru-RU"/>
        </a:p>
      </dgm:t>
    </dgm:pt>
    <dgm:pt modelId="{D625951B-D3CF-4609-9F4F-990DD91D10FB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400" b="1" dirty="0" smtClean="0"/>
            <a:t>Растём вместе</a:t>
          </a:r>
          <a:endParaRPr lang="ru-RU" sz="1400" b="1" dirty="0"/>
        </a:p>
      </dgm:t>
    </dgm:pt>
    <dgm:pt modelId="{B672EC96-E580-4F3D-A14E-A810A22AC99E}" type="parTrans" cxnId="{1E0B3242-311F-4A5E-8CF1-42BFF8B28ACA}">
      <dgm:prSet/>
      <dgm:spPr/>
      <dgm:t>
        <a:bodyPr/>
        <a:lstStyle/>
        <a:p>
          <a:endParaRPr lang="ru-RU"/>
        </a:p>
      </dgm:t>
    </dgm:pt>
    <dgm:pt modelId="{0395096E-5B94-4C3A-AA7D-528EB9C4801F}" type="sibTrans" cxnId="{1E0B3242-311F-4A5E-8CF1-42BFF8B28ACA}">
      <dgm:prSet/>
      <dgm:spPr/>
      <dgm:t>
        <a:bodyPr/>
        <a:lstStyle/>
        <a:p>
          <a:endParaRPr lang="ru-RU"/>
        </a:p>
      </dgm:t>
    </dgm:pt>
    <dgm:pt modelId="{C57D9876-C85C-4D24-8413-F53A49A37DB6}">
      <dgm:prSet custT="1"/>
      <dgm:spPr/>
      <dgm:t>
        <a:bodyPr/>
        <a:lstStyle/>
        <a:p>
          <a:r>
            <a:rPr lang="ru-RU" sz="1400" b="1" dirty="0" smtClean="0"/>
            <a:t>Поддержка одарённых детей</a:t>
          </a:r>
          <a:endParaRPr lang="ru-RU" sz="1400" b="1" dirty="0"/>
        </a:p>
      </dgm:t>
    </dgm:pt>
    <dgm:pt modelId="{1A0EA624-BBB4-4EC4-93B8-140E3FF2CE52}" type="parTrans" cxnId="{D8DD1F11-8BEC-42FF-8E8F-EEF1DF8F8F0A}">
      <dgm:prSet/>
      <dgm:spPr/>
      <dgm:t>
        <a:bodyPr/>
        <a:lstStyle/>
        <a:p>
          <a:endParaRPr lang="ru-RU"/>
        </a:p>
      </dgm:t>
    </dgm:pt>
    <dgm:pt modelId="{32F3BEB2-A2BF-40E3-85C2-3B3B17B955AD}" type="sibTrans" cxnId="{D8DD1F11-8BEC-42FF-8E8F-EEF1DF8F8F0A}">
      <dgm:prSet/>
      <dgm:spPr/>
      <dgm:t>
        <a:bodyPr/>
        <a:lstStyle/>
        <a:p>
          <a:endParaRPr lang="ru-RU"/>
        </a:p>
      </dgm:t>
    </dgm:pt>
    <dgm:pt modelId="{FE0248AC-1056-4197-A055-053D4DFEFE29}">
      <dgm:prSet custT="1"/>
      <dgm:spPr/>
      <dgm:t>
        <a:bodyPr/>
        <a:lstStyle/>
        <a:p>
          <a:r>
            <a:rPr lang="ru-RU" sz="1400" b="1" dirty="0" smtClean="0"/>
            <a:t>Информатизация образовательного пространства</a:t>
          </a:r>
          <a:endParaRPr lang="ru-RU" sz="1400" b="1" dirty="0"/>
        </a:p>
      </dgm:t>
    </dgm:pt>
    <dgm:pt modelId="{608F1365-3FC8-4770-ADED-01280D91720B}" type="parTrans" cxnId="{A04D43D2-0159-46CB-8F8C-5D3B563BDD32}">
      <dgm:prSet/>
      <dgm:spPr/>
      <dgm:t>
        <a:bodyPr/>
        <a:lstStyle/>
        <a:p>
          <a:endParaRPr lang="ru-RU"/>
        </a:p>
      </dgm:t>
    </dgm:pt>
    <dgm:pt modelId="{46805880-276A-4B3E-BC03-B78BC3DACC6C}" type="sibTrans" cxnId="{A04D43D2-0159-46CB-8F8C-5D3B563BDD32}">
      <dgm:prSet/>
      <dgm:spPr/>
      <dgm:t>
        <a:bodyPr/>
        <a:lstStyle/>
        <a:p>
          <a:endParaRPr lang="ru-RU"/>
        </a:p>
      </dgm:t>
    </dgm:pt>
    <dgm:pt modelId="{BF53A4C7-DDDC-4192-8D5D-8FC593B78438}">
      <dgm:prSet custT="1"/>
      <dgm:spPr/>
      <dgm:t>
        <a:bodyPr/>
        <a:lstStyle/>
        <a:p>
          <a:r>
            <a:rPr lang="ru-RU" sz="1400" b="1" dirty="0" smtClean="0"/>
            <a:t>Профессиональное самоопределение подростков</a:t>
          </a:r>
          <a:endParaRPr lang="ru-RU" sz="1400" b="1" dirty="0"/>
        </a:p>
      </dgm:t>
    </dgm:pt>
    <dgm:pt modelId="{BF173169-2193-4F3D-BAD4-DB9267BF7B52}" type="parTrans" cxnId="{CDC1320B-A195-45AC-A178-D5ADF16C3D97}">
      <dgm:prSet/>
      <dgm:spPr/>
      <dgm:t>
        <a:bodyPr/>
        <a:lstStyle/>
        <a:p>
          <a:endParaRPr lang="ru-RU"/>
        </a:p>
      </dgm:t>
    </dgm:pt>
    <dgm:pt modelId="{316EF3D4-BC57-4DF1-8C61-9672377D9A6E}" type="sibTrans" cxnId="{CDC1320B-A195-45AC-A178-D5ADF16C3D97}">
      <dgm:prSet/>
      <dgm:spPr/>
      <dgm:t>
        <a:bodyPr/>
        <a:lstStyle/>
        <a:p>
          <a:endParaRPr lang="ru-RU"/>
        </a:p>
      </dgm:t>
    </dgm:pt>
    <dgm:pt modelId="{809D8A95-8B54-44DD-A92C-A134F41F61F0}">
      <dgm:prSet custT="1"/>
      <dgm:spPr/>
      <dgm:t>
        <a:bodyPr/>
        <a:lstStyle/>
        <a:p>
          <a:r>
            <a:rPr lang="ru-RU" sz="1400" b="1" dirty="0" smtClean="0"/>
            <a:t>Духовно-нравственное воспитание обучающихся</a:t>
          </a:r>
          <a:endParaRPr lang="ru-RU" sz="1400" b="1" dirty="0"/>
        </a:p>
      </dgm:t>
    </dgm:pt>
    <dgm:pt modelId="{D2590A68-CEF7-4C37-9002-7B1023E5EFA2}" type="parTrans" cxnId="{D0FEBB7C-DB25-4B46-9C4A-E07618278345}">
      <dgm:prSet/>
      <dgm:spPr/>
      <dgm:t>
        <a:bodyPr/>
        <a:lstStyle/>
        <a:p>
          <a:endParaRPr lang="ru-RU"/>
        </a:p>
      </dgm:t>
    </dgm:pt>
    <dgm:pt modelId="{79DDCF08-42EA-4FF3-856C-7147B3345D57}" type="sibTrans" cxnId="{D0FEBB7C-DB25-4B46-9C4A-E07618278345}">
      <dgm:prSet/>
      <dgm:spPr/>
      <dgm:t>
        <a:bodyPr/>
        <a:lstStyle/>
        <a:p>
          <a:endParaRPr lang="ru-RU"/>
        </a:p>
      </dgm:t>
    </dgm:pt>
    <dgm:pt modelId="{F459A9FE-1E08-4BD2-9BF7-B961C0C6BE6F}">
      <dgm:prSet custT="1"/>
      <dgm:spPr/>
      <dgm:t>
        <a:bodyPr/>
        <a:lstStyle/>
        <a:p>
          <a:r>
            <a:rPr lang="ru-RU" sz="1400" b="1" dirty="0" smtClean="0"/>
            <a:t>Путь </a:t>
          </a:r>
          <a:r>
            <a:rPr lang="ru-RU" sz="1400" b="1" smtClean="0"/>
            <a:t>к успеху</a:t>
          </a:r>
          <a:endParaRPr lang="ru-RU" sz="1400" b="1" dirty="0"/>
        </a:p>
      </dgm:t>
    </dgm:pt>
    <dgm:pt modelId="{26ED1457-CD42-46FB-80FC-CCE9CD98DDDD}" type="parTrans" cxnId="{DB05773E-DEE7-4F07-BD37-EFE4E814AC59}">
      <dgm:prSet/>
      <dgm:spPr/>
      <dgm:t>
        <a:bodyPr/>
        <a:lstStyle/>
        <a:p>
          <a:endParaRPr lang="ru-RU"/>
        </a:p>
      </dgm:t>
    </dgm:pt>
    <dgm:pt modelId="{130054BD-8DED-4173-B475-FA5DEFDBE04F}" type="sibTrans" cxnId="{DB05773E-DEE7-4F07-BD37-EFE4E814AC59}">
      <dgm:prSet/>
      <dgm:spPr/>
      <dgm:t>
        <a:bodyPr/>
        <a:lstStyle/>
        <a:p>
          <a:endParaRPr lang="ru-RU"/>
        </a:p>
      </dgm:t>
    </dgm:pt>
    <dgm:pt modelId="{19429F82-9EE1-4A72-A5FD-1CCCA43680F1}" type="pres">
      <dgm:prSet presAssocID="{38297DFD-00AF-4D5B-ACCA-BD8014EAC877}" presName="Name0" presStyleCnt="0">
        <dgm:presLayoutVars>
          <dgm:dir/>
          <dgm:resizeHandles val="exact"/>
        </dgm:presLayoutVars>
      </dgm:prSet>
      <dgm:spPr/>
    </dgm:pt>
    <dgm:pt modelId="{B106E687-A8CA-481A-8531-B3B00EE0ED5B}" type="pres">
      <dgm:prSet presAssocID="{06D767E7-1119-4819-B395-A7B0CE616CE9}" presName="composite" presStyleCnt="0"/>
      <dgm:spPr/>
    </dgm:pt>
    <dgm:pt modelId="{2EEDDC81-F788-465A-9A15-3646D2FE4D43}" type="pres">
      <dgm:prSet presAssocID="{06D767E7-1119-4819-B395-A7B0CE616CE9}" presName="rect1" presStyleLbl="bgImgPlace1" presStyleIdx="0" presStyleCnt="8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B27665B0-E084-4177-955E-D956FC220B15}" type="pres">
      <dgm:prSet presAssocID="{06D767E7-1119-4819-B395-A7B0CE616CE9}" presName="wedgeRectCallout1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704172-BA68-495A-A8F2-68D2E43F8C2D}" type="pres">
      <dgm:prSet presAssocID="{64605DEA-26F0-42C8-97F8-0DC5BAAE90E6}" presName="sibTrans" presStyleCnt="0"/>
      <dgm:spPr/>
    </dgm:pt>
    <dgm:pt modelId="{2A89173C-578C-4BF9-9F32-088775B7BEC0}" type="pres">
      <dgm:prSet presAssocID="{FE0248AC-1056-4197-A055-053D4DFEFE29}" presName="composite" presStyleCnt="0"/>
      <dgm:spPr/>
    </dgm:pt>
    <dgm:pt modelId="{E57B56BD-F4C3-401E-BEBC-73B16774765E}" type="pres">
      <dgm:prSet presAssocID="{FE0248AC-1056-4197-A055-053D4DFEFE29}" presName="rect1" presStyleLbl="bgImgPlace1" presStyleIdx="1" presStyleCnt="8"/>
      <dgm:spPr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DFC920B7-888C-4617-B19A-17E9834A8115}" type="pres">
      <dgm:prSet presAssocID="{FE0248AC-1056-4197-A055-053D4DFEFE29}" presName="wedgeRectCallout1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3E0A22-2473-4E90-8A6F-7638A1D1A51B}" type="pres">
      <dgm:prSet presAssocID="{46805880-276A-4B3E-BC03-B78BC3DACC6C}" presName="sibTrans" presStyleCnt="0"/>
      <dgm:spPr/>
    </dgm:pt>
    <dgm:pt modelId="{26713964-0494-4049-A3DC-FA87B1492CD8}" type="pres">
      <dgm:prSet presAssocID="{C57D9876-C85C-4D24-8413-F53A49A37DB6}" presName="composite" presStyleCnt="0"/>
      <dgm:spPr/>
    </dgm:pt>
    <dgm:pt modelId="{49A87CBE-1481-4B85-B4AA-6EAEA7B309D3}" type="pres">
      <dgm:prSet presAssocID="{C57D9876-C85C-4D24-8413-F53A49A37DB6}" presName="rect1" presStyleLbl="bgImgPlace1" presStyleIdx="2" presStyleCnt="8"/>
      <dgm:spPr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8C4F0A30-DD00-4560-8665-4CFF7EBDBC48}" type="pres">
      <dgm:prSet presAssocID="{C57D9876-C85C-4D24-8413-F53A49A37DB6}" presName="wedgeRectCallout1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124A62-61C8-487E-8867-7B4BF24DE326}" type="pres">
      <dgm:prSet presAssocID="{32F3BEB2-A2BF-40E3-85C2-3B3B17B955AD}" presName="sibTrans" presStyleCnt="0"/>
      <dgm:spPr/>
    </dgm:pt>
    <dgm:pt modelId="{28B73CC3-83DC-4CE9-BE03-BAFCACE2FCAC}" type="pres">
      <dgm:prSet presAssocID="{6A2EC88F-A6B5-4F5D-845F-B947EFC0FE4A}" presName="composite" presStyleCnt="0"/>
      <dgm:spPr/>
    </dgm:pt>
    <dgm:pt modelId="{FE154960-6A29-4A97-ABDD-C74803154FAB}" type="pres">
      <dgm:prSet presAssocID="{6A2EC88F-A6B5-4F5D-845F-B947EFC0FE4A}" presName="rect1" presStyleLbl="bgImgPlace1" presStyleIdx="3" presStyleCnt="8"/>
      <dgm:spPr>
        <a:blipFill rotWithShape="1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1DE5A5F0-0C37-4E5E-82DF-2585FCDDFB14}" type="pres">
      <dgm:prSet presAssocID="{6A2EC88F-A6B5-4F5D-845F-B947EFC0FE4A}" presName="wedgeRectCallout1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CC3906-9E95-463A-9A0A-7CC50F29D776}" type="pres">
      <dgm:prSet presAssocID="{18271AB6-C033-470A-94A0-5150421831F2}" presName="sibTrans" presStyleCnt="0"/>
      <dgm:spPr/>
    </dgm:pt>
    <dgm:pt modelId="{18964F5C-6E46-4703-8534-1855B2684000}" type="pres">
      <dgm:prSet presAssocID="{D625951B-D3CF-4609-9F4F-990DD91D10FB}" presName="composite" presStyleCnt="0"/>
      <dgm:spPr/>
    </dgm:pt>
    <dgm:pt modelId="{E1CE3BC2-9613-43EE-98D8-B4E946E2BED8}" type="pres">
      <dgm:prSet presAssocID="{D625951B-D3CF-4609-9F4F-990DD91D10FB}" presName="rect1" presStyleLbl="bgImgPlace1" presStyleIdx="4" presStyleCnt="8"/>
      <dgm:spPr>
        <a:blipFill rotWithShape="1"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60F659E-FFB6-45A6-A509-70827CAFD566}" type="pres">
      <dgm:prSet presAssocID="{D625951B-D3CF-4609-9F4F-990DD91D10FB}" presName="wedgeRectCallout1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EE2559-2A0A-499F-9469-07EA2DC13B33}" type="pres">
      <dgm:prSet presAssocID="{0395096E-5B94-4C3A-AA7D-528EB9C4801F}" presName="sibTrans" presStyleCnt="0"/>
      <dgm:spPr/>
    </dgm:pt>
    <dgm:pt modelId="{8054F6D8-5DF2-4149-A0D1-FCFD7F4C4750}" type="pres">
      <dgm:prSet presAssocID="{BF53A4C7-DDDC-4192-8D5D-8FC593B78438}" presName="composite" presStyleCnt="0"/>
      <dgm:spPr/>
    </dgm:pt>
    <dgm:pt modelId="{56451F00-EE50-4580-B4EE-4BD6C2E33441}" type="pres">
      <dgm:prSet presAssocID="{BF53A4C7-DDDC-4192-8D5D-8FC593B78438}" presName="rect1" presStyleLbl="bgImgPlace1" presStyleIdx="5" presStyleCnt="8"/>
      <dgm:spPr>
        <a:blipFill rotWithShape="1">
          <a:blip xmlns:r="http://schemas.openxmlformats.org/officeDocument/2006/relationships"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BE4CCC8E-3B7D-4192-9186-EB53AFAE97B0}" type="pres">
      <dgm:prSet presAssocID="{BF53A4C7-DDDC-4192-8D5D-8FC593B78438}" presName="wedgeRectCallout1" presStyleLbl="node1" presStyleIdx="5" presStyleCnt="8" custScaleY="130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C93661-521C-457F-A12F-49E4FF785831}" type="pres">
      <dgm:prSet presAssocID="{316EF3D4-BC57-4DF1-8C61-9672377D9A6E}" presName="sibTrans" presStyleCnt="0"/>
      <dgm:spPr/>
    </dgm:pt>
    <dgm:pt modelId="{6118AE77-C839-406C-8808-FE1ACB3D33DA}" type="pres">
      <dgm:prSet presAssocID="{809D8A95-8B54-44DD-A92C-A134F41F61F0}" presName="composite" presStyleCnt="0"/>
      <dgm:spPr/>
    </dgm:pt>
    <dgm:pt modelId="{C84A7F44-1265-4DAD-9DF6-3D9AA2B54ADD}" type="pres">
      <dgm:prSet presAssocID="{809D8A95-8B54-44DD-A92C-A134F41F61F0}" presName="rect1" presStyleLbl="bgImgPlace1" presStyleIdx="6" presStyleCnt="8"/>
      <dgm:spPr>
        <a:blipFill rotWithShape="1"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C3FCCE10-19BC-45CB-BCEF-FB37CCA51140}" type="pres">
      <dgm:prSet presAssocID="{809D8A95-8B54-44DD-A92C-A134F41F61F0}" presName="wedgeRectCallout1" presStyleLbl="node1" presStyleIdx="6" presStyleCnt="8" custScaleY="130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EF0525-A110-4BCD-B16D-D57EA7CC8C31}" type="pres">
      <dgm:prSet presAssocID="{79DDCF08-42EA-4FF3-856C-7147B3345D57}" presName="sibTrans" presStyleCnt="0"/>
      <dgm:spPr/>
    </dgm:pt>
    <dgm:pt modelId="{81C36AE8-EF88-46BC-BD9B-013C1CB6ABF5}" type="pres">
      <dgm:prSet presAssocID="{F459A9FE-1E08-4BD2-9BF7-B961C0C6BE6F}" presName="composite" presStyleCnt="0"/>
      <dgm:spPr/>
    </dgm:pt>
    <dgm:pt modelId="{75CDDB02-30F0-4224-8195-320ABC25922C}" type="pres">
      <dgm:prSet presAssocID="{F459A9FE-1E08-4BD2-9BF7-B961C0C6BE6F}" presName="rect1" presStyleLbl="bgImgPlace1" presStyleIdx="7" presStyleCnt="8"/>
      <dgm:spPr>
        <a:blipFill rotWithShape="1">
          <a:blip xmlns:r="http://schemas.openxmlformats.org/officeDocument/2006/relationships"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8881AF29-A24A-4719-B351-D47E0BEFEF0D}" type="pres">
      <dgm:prSet presAssocID="{F459A9FE-1E08-4BD2-9BF7-B961C0C6BE6F}" presName="wedgeRectCallout1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B05773E-DEE7-4F07-BD37-EFE4E814AC59}" srcId="{38297DFD-00AF-4D5B-ACCA-BD8014EAC877}" destId="{F459A9FE-1E08-4BD2-9BF7-B961C0C6BE6F}" srcOrd="7" destOrd="0" parTransId="{26ED1457-CD42-46FB-80FC-CCE9CD98DDDD}" sibTransId="{130054BD-8DED-4173-B475-FA5DEFDBE04F}"/>
    <dgm:cxn modelId="{CDC1320B-A195-45AC-A178-D5ADF16C3D97}" srcId="{38297DFD-00AF-4D5B-ACCA-BD8014EAC877}" destId="{BF53A4C7-DDDC-4192-8D5D-8FC593B78438}" srcOrd="5" destOrd="0" parTransId="{BF173169-2193-4F3D-BAD4-DB9267BF7B52}" sibTransId="{316EF3D4-BC57-4DF1-8C61-9672377D9A6E}"/>
    <dgm:cxn modelId="{1E0B3242-311F-4A5E-8CF1-42BFF8B28ACA}" srcId="{38297DFD-00AF-4D5B-ACCA-BD8014EAC877}" destId="{D625951B-D3CF-4609-9F4F-990DD91D10FB}" srcOrd="4" destOrd="0" parTransId="{B672EC96-E580-4F3D-A14E-A810A22AC99E}" sibTransId="{0395096E-5B94-4C3A-AA7D-528EB9C4801F}"/>
    <dgm:cxn modelId="{639F2439-C41A-481C-B7D3-2AF2AC611094}" type="presOf" srcId="{FE0248AC-1056-4197-A055-053D4DFEFE29}" destId="{DFC920B7-888C-4617-B19A-17E9834A8115}" srcOrd="0" destOrd="0" presId="urn:microsoft.com/office/officeart/2008/layout/BendingPictureCaptionList"/>
    <dgm:cxn modelId="{725540CA-B51C-4B15-AC95-8E18B0F6B586}" srcId="{38297DFD-00AF-4D5B-ACCA-BD8014EAC877}" destId="{6A2EC88F-A6B5-4F5D-845F-B947EFC0FE4A}" srcOrd="3" destOrd="0" parTransId="{2E84AAE9-D832-4DFD-AB67-9517134C9E21}" sibTransId="{18271AB6-C033-470A-94A0-5150421831F2}"/>
    <dgm:cxn modelId="{D1781278-DCB9-4807-A798-559592935492}" type="presOf" srcId="{F459A9FE-1E08-4BD2-9BF7-B961C0C6BE6F}" destId="{8881AF29-A24A-4719-B351-D47E0BEFEF0D}" srcOrd="0" destOrd="0" presId="urn:microsoft.com/office/officeart/2008/layout/BendingPictureCaptionList"/>
    <dgm:cxn modelId="{EFDD8FA2-B680-4615-A11D-185B88BD463D}" srcId="{38297DFD-00AF-4D5B-ACCA-BD8014EAC877}" destId="{06D767E7-1119-4819-B395-A7B0CE616CE9}" srcOrd="0" destOrd="0" parTransId="{24B001B7-10F9-4C48-999C-F26C08A6307E}" sibTransId="{64605DEA-26F0-42C8-97F8-0DC5BAAE90E6}"/>
    <dgm:cxn modelId="{FE4EF250-CE2C-4CDD-B102-13D2BEC01A37}" type="presOf" srcId="{D625951B-D3CF-4609-9F4F-990DD91D10FB}" destId="{960F659E-FFB6-45A6-A509-70827CAFD566}" srcOrd="0" destOrd="0" presId="urn:microsoft.com/office/officeart/2008/layout/BendingPictureCaptionList"/>
    <dgm:cxn modelId="{A04D43D2-0159-46CB-8F8C-5D3B563BDD32}" srcId="{38297DFD-00AF-4D5B-ACCA-BD8014EAC877}" destId="{FE0248AC-1056-4197-A055-053D4DFEFE29}" srcOrd="1" destOrd="0" parTransId="{608F1365-3FC8-4770-ADED-01280D91720B}" sibTransId="{46805880-276A-4B3E-BC03-B78BC3DACC6C}"/>
    <dgm:cxn modelId="{B50BBBCF-70A6-4CAB-8245-8FC126F4CF27}" type="presOf" srcId="{06D767E7-1119-4819-B395-A7B0CE616CE9}" destId="{B27665B0-E084-4177-955E-D956FC220B15}" srcOrd="0" destOrd="0" presId="urn:microsoft.com/office/officeart/2008/layout/BendingPictureCaptionList"/>
    <dgm:cxn modelId="{5939B116-5E0B-42E1-8BAF-8B6079023A66}" type="presOf" srcId="{BF53A4C7-DDDC-4192-8D5D-8FC593B78438}" destId="{BE4CCC8E-3B7D-4192-9186-EB53AFAE97B0}" srcOrd="0" destOrd="0" presId="urn:microsoft.com/office/officeart/2008/layout/BendingPictureCaptionList"/>
    <dgm:cxn modelId="{D0FEBB7C-DB25-4B46-9C4A-E07618278345}" srcId="{38297DFD-00AF-4D5B-ACCA-BD8014EAC877}" destId="{809D8A95-8B54-44DD-A92C-A134F41F61F0}" srcOrd="6" destOrd="0" parTransId="{D2590A68-CEF7-4C37-9002-7B1023E5EFA2}" sibTransId="{79DDCF08-42EA-4FF3-856C-7147B3345D57}"/>
    <dgm:cxn modelId="{FB9D4A0C-F6BC-4F17-A896-A012D2DEA76A}" type="presOf" srcId="{38297DFD-00AF-4D5B-ACCA-BD8014EAC877}" destId="{19429F82-9EE1-4A72-A5FD-1CCCA43680F1}" srcOrd="0" destOrd="0" presId="urn:microsoft.com/office/officeart/2008/layout/BendingPictureCaptionList"/>
    <dgm:cxn modelId="{D8DD1F11-8BEC-42FF-8E8F-EEF1DF8F8F0A}" srcId="{38297DFD-00AF-4D5B-ACCA-BD8014EAC877}" destId="{C57D9876-C85C-4D24-8413-F53A49A37DB6}" srcOrd="2" destOrd="0" parTransId="{1A0EA624-BBB4-4EC4-93B8-140E3FF2CE52}" sibTransId="{32F3BEB2-A2BF-40E3-85C2-3B3B17B955AD}"/>
    <dgm:cxn modelId="{6DBA23C9-68D1-4274-8232-499E4018B8AC}" type="presOf" srcId="{809D8A95-8B54-44DD-A92C-A134F41F61F0}" destId="{C3FCCE10-19BC-45CB-BCEF-FB37CCA51140}" srcOrd="0" destOrd="0" presId="urn:microsoft.com/office/officeart/2008/layout/BendingPictureCaptionList"/>
    <dgm:cxn modelId="{5368C4D7-0437-4009-85E5-A2174FE9587F}" type="presOf" srcId="{6A2EC88F-A6B5-4F5D-845F-B947EFC0FE4A}" destId="{1DE5A5F0-0C37-4E5E-82DF-2585FCDDFB14}" srcOrd="0" destOrd="0" presId="urn:microsoft.com/office/officeart/2008/layout/BendingPictureCaptionList"/>
    <dgm:cxn modelId="{A6E30C69-70E4-4ED5-A566-B428B24E2E6E}" type="presOf" srcId="{C57D9876-C85C-4D24-8413-F53A49A37DB6}" destId="{8C4F0A30-DD00-4560-8665-4CFF7EBDBC48}" srcOrd="0" destOrd="0" presId="urn:microsoft.com/office/officeart/2008/layout/BendingPictureCaptionList"/>
    <dgm:cxn modelId="{674ACBB4-8331-4020-88D6-A76E9F0F1B53}" type="presParOf" srcId="{19429F82-9EE1-4A72-A5FD-1CCCA43680F1}" destId="{B106E687-A8CA-481A-8531-B3B00EE0ED5B}" srcOrd="0" destOrd="0" presId="urn:microsoft.com/office/officeart/2008/layout/BendingPictureCaptionList"/>
    <dgm:cxn modelId="{A4948B08-3C5D-4620-845C-8CB36C973F7E}" type="presParOf" srcId="{B106E687-A8CA-481A-8531-B3B00EE0ED5B}" destId="{2EEDDC81-F788-465A-9A15-3646D2FE4D43}" srcOrd="0" destOrd="0" presId="urn:microsoft.com/office/officeart/2008/layout/BendingPictureCaptionList"/>
    <dgm:cxn modelId="{83B292C5-5AE1-41A6-BBA9-9768C8869E0E}" type="presParOf" srcId="{B106E687-A8CA-481A-8531-B3B00EE0ED5B}" destId="{B27665B0-E084-4177-955E-D956FC220B15}" srcOrd="1" destOrd="0" presId="urn:microsoft.com/office/officeart/2008/layout/BendingPictureCaptionList"/>
    <dgm:cxn modelId="{04BB3421-63B9-4734-BBD8-7509310E08FE}" type="presParOf" srcId="{19429F82-9EE1-4A72-A5FD-1CCCA43680F1}" destId="{B5704172-BA68-495A-A8F2-68D2E43F8C2D}" srcOrd="1" destOrd="0" presId="urn:microsoft.com/office/officeart/2008/layout/BendingPictureCaptionList"/>
    <dgm:cxn modelId="{E0BACAF1-7EAE-4FA0-BA34-9D61AF700607}" type="presParOf" srcId="{19429F82-9EE1-4A72-A5FD-1CCCA43680F1}" destId="{2A89173C-578C-4BF9-9F32-088775B7BEC0}" srcOrd="2" destOrd="0" presId="urn:microsoft.com/office/officeart/2008/layout/BendingPictureCaptionList"/>
    <dgm:cxn modelId="{755F9E2A-3EEF-4B7D-A0B7-B8A9417C444E}" type="presParOf" srcId="{2A89173C-578C-4BF9-9F32-088775B7BEC0}" destId="{E57B56BD-F4C3-401E-BEBC-73B16774765E}" srcOrd="0" destOrd="0" presId="urn:microsoft.com/office/officeart/2008/layout/BendingPictureCaptionList"/>
    <dgm:cxn modelId="{AED767A3-70E3-415C-B6B5-0E5CCD11E28A}" type="presParOf" srcId="{2A89173C-578C-4BF9-9F32-088775B7BEC0}" destId="{DFC920B7-888C-4617-B19A-17E9834A8115}" srcOrd="1" destOrd="0" presId="urn:microsoft.com/office/officeart/2008/layout/BendingPictureCaptionList"/>
    <dgm:cxn modelId="{E04E1E10-93E3-4240-836B-F1FF88D12E51}" type="presParOf" srcId="{19429F82-9EE1-4A72-A5FD-1CCCA43680F1}" destId="{C73E0A22-2473-4E90-8A6F-7638A1D1A51B}" srcOrd="3" destOrd="0" presId="urn:microsoft.com/office/officeart/2008/layout/BendingPictureCaptionList"/>
    <dgm:cxn modelId="{6B1E3EF7-A8D9-4136-ACE6-1732A457616A}" type="presParOf" srcId="{19429F82-9EE1-4A72-A5FD-1CCCA43680F1}" destId="{26713964-0494-4049-A3DC-FA87B1492CD8}" srcOrd="4" destOrd="0" presId="urn:microsoft.com/office/officeart/2008/layout/BendingPictureCaptionList"/>
    <dgm:cxn modelId="{3A543B6D-0549-47AD-B3D9-40D0CBE70CB0}" type="presParOf" srcId="{26713964-0494-4049-A3DC-FA87B1492CD8}" destId="{49A87CBE-1481-4B85-B4AA-6EAEA7B309D3}" srcOrd="0" destOrd="0" presId="urn:microsoft.com/office/officeart/2008/layout/BendingPictureCaptionList"/>
    <dgm:cxn modelId="{FA888EDD-9C70-44DA-84E6-9419EB27377B}" type="presParOf" srcId="{26713964-0494-4049-A3DC-FA87B1492CD8}" destId="{8C4F0A30-DD00-4560-8665-4CFF7EBDBC48}" srcOrd="1" destOrd="0" presId="urn:microsoft.com/office/officeart/2008/layout/BendingPictureCaptionList"/>
    <dgm:cxn modelId="{6F72A892-EDED-4F1B-BE32-41E6353A80C3}" type="presParOf" srcId="{19429F82-9EE1-4A72-A5FD-1CCCA43680F1}" destId="{AE124A62-61C8-487E-8867-7B4BF24DE326}" srcOrd="5" destOrd="0" presId="urn:microsoft.com/office/officeart/2008/layout/BendingPictureCaptionList"/>
    <dgm:cxn modelId="{B85C5B56-08A9-4467-BCB7-C4ADBF18476D}" type="presParOf" srcId="{19429F82-9EE1-4A72-A5FD-1CCCA43680F1}" destId="{28B73CC3-83DC-4CE9-BE03-BAFCACE2FCAC}" srcOrd="6" destOrd="0" presId="urn:microsoft.com/office/officeart/2008/layout/BendingPictureCaptionList"/>
    <dgm:cxn modelId="{36FAC1A3-9560-440A-BA75-FE85F0F15B7D}" type="presParOf" srcId="{28B73CC3-83DC-4CE9-BE03-BAFCACE2FCAC}" destId="{FE154960-6A29-4A97-ABDD-C74803154FAB}" srcOrd="0" destOrd="0" presId="urn:microsoft.com/office/officeart/2008/layout/BendingPictureCaptionList"/>
    <dgm:cxn modelId="{D7602BE3-B9A5-4F20-B9B1-51354336E817}" type="presParOf" srcId="{28B73CC3-83DC-4CE9-BE03-BAFCACE2FCAC}" destId="{1DE5A5F0-0C37-4E5E-82DF-2585FCDDFB14}" srcOrd="1" destOrd="0" presId="urn:microsoft.com/office/officeart/2008/layout/BendingPictureCaptionList"/>
    <dgm:cxn modelId="{FE9CEA42-16E4-4160-9972-57AADD7EA8D7}" type="presParOf" srcId="{19429F82-9EE1-4A72-A5FD-1CCCA43680F1}" destId="{8DCC3906-9E95-463A-9A0A-7CC50F29D776}" srcOrd="7" destOrd="0" presId="urn:microsoft.com/office/officeart/2008/layout/BendingPictureCaptionList"/>
    <dgm:cxn modelId="{D8B7665C-BDBB-4916-A3D6-91B965B4F6FD}" type="presParOf" srcId="{19429F82-9EE1-4A72-A5FD-1CCCA43680F1}" destId="{18964F5C-6E46-4703-8534-1855B2684000}" srcOrd="8" destOrd="0" presId="urn:microsoft.com/office/officeart/2008/layout/BendingPictureCaptionList"/>
    <dgm:cxn modelId="{9DE9C63D-14E2-4AC6-8C70-DE7E888474D2}" type="presParOf" srcId="{18964F5C-6E46-4703-8534-1855B2684000}" destId="{E1CE3BC2-9613-43EE-98D8-B4E946E2BED8}" srcOrd="0" destOrd="0" presId="urn:microsoft.com/office/officeart/2008/layout/BendingPictureCaptionList"/>
    <dgm:cxn modelId="{7DA11317-7951-49BC-A7C7-E3FB74220AC0}" type="presParOf" srcId="{18964F5C-6E46-4703-8534-1855B2684000}" destId="{960F659E-FFB6-45A6-A509-70827CAFD566}" srcOrd="1" destOrd="0" presId="urn:microsoft.com/office/officeart/2008/layout/BendingPictureCaptionList"/>
    <dgm:cxn modelId="{483ACCFF-7504-478A-8DF9-32FC1F1B8B4C}" type="presParOf" srcId="{19429F82-9EE1-4A72-A5FD-1CCCA43680F1}" destId="{72EE2559-2A0A-499F-9469-07EA2DC13B33}" srcOrd="9" destOrd="0" presId="urn:microsoft.com/office/officeart/2008/layout/BendingPictureCaptionList"/>
    <dgm:cxn modelId="{AC10462D-3CF4-4E34-BEDA-C517D48EB8B2}" type="presParOf" srcId="{19429F82-9EE1-4A72-A5FD-1CCCA43680F1}" destId="{8054F6D8-5DF2-4149-A0D1-FCFD7F4C4750}" srcOrd="10" destOrd="0" presId="urn:microsoft.com/office/officeart/2008/layout/BendingPictureCaptionList"/>
    <dgm:cxn modelId="{020F2163-C1DE-4265-A88A-065894CEED9B}" type="presParOf" srcId="{8054F6D8-5DF2-4149-A0D1-FCFD7F4C4750}" destId="{56451F00-EE50-4580-B4EE-4BD6C2E33441}" srcOrd="0" destOrd="0" presId="urn:microsoft.com/office/officeart/2008/layout/BendingPictureCaptionList"/>
    <dgm:cxn modelId="{7B52C576-5840-42FC-812D-3C8DE65E4818}" type="presParOf" srcId="{8054F6D8-5DF2-4149-A0D1-FCFD7F4C4750}" destId="{BE4CCC8E-3B7D-4192-9186-EB53AFAE97B0}" srcOrd="1" destOrd="0" presId="urn:microsoft.com/office/officeart/2008/layout/BendingPictureCaptionList"/>
    <dgm:cxn modelId="{3748C074-94A3-4F73-972D-320EB7E808CC}" type="presParOf" srcId="{19429F82-9EE1-4A72-A5FD-1CCCA43680F1}" destId="{C2C93661-521C-457F-A12F-49E4FF785831}" srcOrd="11" destOrd="0" presId="urn:microsoft.com/office/officeart/2008/layout/BendingPictureCaptionList"/>
    <dgm:cxn modelId="{89AE6950-CC89-41B1-8C7A-994460A3D2F1}" type="presParOf" srcId="{19429F82-9EE1-4A72-A5FD-1CCCA43680F1}" destId="{6118AE77-C839-406C-8808-FE1ACB3D33DA}" srcOrd="12" destOrd="0" presId="urn:microsoft.com/office/officeart/2008/layout/BendingPictureCaptionList"/>
    <dgm:cxn modelId="{CC34847F-5CE4-4A4A-B7CB-67672C573CE2}" type="presParOf" srcId="{6118AE77-C839-406C-8808-FE1ACB3D33DA}" destId="{C84A7F44-1265-4DAD-9DF6-3D9AA2B54ADD}" srcOrd="0" destOrd="0" presId="urn:microsoft.com/office/officeart/2008/layout/BendingPictureCaptionList"/>
    <dgm:cxn modelId="{7DCA2DAE-61F8-4E4C-AF19-A9181D076E3A}" type="presParOf" srcId="{6118AE77-C839-406C-8808-FE1ACB3D33DA}" destId="{C3FCCE10-19BC-45CB-BCEF-FB37CCA51140}" srcOrd="1" destOrd="0" presId="urn:microsoft.com/office/officeart/2008/layout/BendingPictureCaptionList"/>
    <dgm:cxn modelId="{8BA67328-BE11-492D-89F7-3A46E57EA7D6}" type="presParOf" srcId="{19429F82-9EE1-4A72-A5FD-1CCCA43680F1}" destId="{4EEF0525-A110-4BCD-B16D-D57EA7CC8C31}" srcOrd="13" destOrd="0" presId="urn:microsoft.com/office/officeart/2008/layout/BendingPictureCaptionList"/>
    <dgm:cxn modelId="{FA8A06A8-F2D5-46C2-9D38-27A0596C2F8D}" type="presParOf" srcId="{19429F82-9EE1-4A72-A5FD-1CCCA43680F1}" destId="{81C36AE8-EF88-46BC-BD9B-013C1CB6ABF5}" srcOrd="14" destOrd="0" presId="urn:microsoft.com/office/officeart/2008/layout/BendingPictureCaptionList"/>
    <dgm:cxn modelId="{86B0701A-436F-4D04-B686-48EC51827ABB}" type="presParOf" srcId="{81C36AE8-EF88-46BC-BD9B-013C1CB6ABF5}" destId="{75CDDB02-30F0-4224-8195-320ABC25922C}" srcOrd="0" destOrd="0" presId="urn:microsoft.com/office/officeart/2008/layout/BendingPictureCaptionList"/>
    <dgm:cxn modelId="{727B05F8-B86E-477A-8649-A1863CF57702}" type="presParOf" srcId="{81C36AE8-EF88-46BC-BD9B-013C1CB6ABF5}" destId="{8881AF29-A24A-4719-B351-D47E0BEFEF0D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D0E8146-AF22-4CD0-9BA5-B322EC9FF8F4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A568C96-7642-4762-90C7-3B6CED34A2C6}">
      <dgm:prSet phldrT="[Текст]" custT="1"/>
      <dgm:spPr>
        <a:solidFill>
          <a:srgbClr val="C00000"/>
        </a:solidFill>
        <a:effectLst>
          <a:outerShdw blurRad="50800" dist="38100" dir="2700000" algn="tl" rotWithShape="0">
            <a:prstClr val="black">
              <a:alpha val="40000"/>
            </a:prstClr>
          </a:outerShdw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/>
          <a:bevelB w="165100" h="254000"/>
        </a:sp3d>
      </dgm:spPr>
      <dgm:t>
        <a:bodyPr/>
        <a:lstStyle/>
        <a:p>
          <a:r>
            <a:rPr lang="ru-RU" sz="1800" b="1" dirty="0" smtClean="0"/>
            <a:t>Качественное образование для жизни, для успешной социализации в обществе и личностного развития.</a:t>
          </a:r>
          <a:endParaRPr lang="ru-RU" sz="1800" b="1" dirty="0"/>
        </a:p>
      </dgm:t>
    </dgm:pt>
    <dgm:pt modelId="{D96F49F0-1FD4-493F-9A6D-7D9367BDE815}" type="parTrans" cxnId="{30EB95F2-7894-47ED-8745-37CB601007FD}">
      <dgm:prSet/>
      <dgm:spPr/>
      <dgm:t>
        <a:bodyPr/>
        <a:lstStyle/>
        <a:p>
          <a:endParaRPr lang="ru-RU"/>
        </a:p>
      </dgm:t>
    </dgm:pt>
    <dgm:pt modelId="{DA6F448E-A260-4D2B-89B8-C1DC1FCB67DE}" type="sibTrans" cxnId="{30EB95F2-7894-47ED-8745-37CB601007FD}">
      <dgm:prSet/>
      <dgm:spPr/>
      <dgm:t>
        <a:bodyPr/>
        <a:lstStyle/>
        <a:p>
          <a:endParaRPr lang="ru-RU"/>
        </a:p>
      </dgm:t>
    </dgm:pt>
    <dgm:pt modelId="{F1DD1F1C-45DF-43C9-9CE8-B34DD4A9A1E3}">
      <dgm:prSet phldrT="[Текст]" custT="1"/>
      <dgm:spPr>
        <a:effectLst>
          <a:outerShdw blurRad="50800" dist="38100" dir="2700000" algn="tl" rotWithShape="0">
            <a:prstClr val="black">
              <a:alpha val="40000"/>
            </a:prstClr>
          </a:outerShdw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800" b="1" dirty="0" smtClean="0"/>
            <a:t>Не усвоение информации, а освоение ключевых компетенций.</a:t>
          </a:r>
          <a:endParaRPr lang="ru-RU" sz="1800" b="1" dirty="0"/>
        </a:p>
      </dgm:t>
    </dgm:pt>
    <dgm:pt modelId="{7BF4D190-C81E-4FD2-8847-5DD10764A951}" type="parTrans" cxnId="{44A099E1-6911-4733-8F1A-1D6DA872607E}">
      <dgm:prSet/>
      <dgm:spPr/>
      <dgm:t>
        <a:bodyPr/>
        <a:lstStyle/>
        <a:p>
          <a:endParaRPr lang="ru-RU"/>
        </a:p>
      </dgm:t>
    </dgm:pt>
    <dgm:pt modelId="{85C8F925-9680-41DF-9A03-44A4C739CF57}" type="sibTrans" cxnId="{44A099E1-6911-4733-8F1A-1D6DA872607E}">
      <dgm:prSet/>
      <dgm:spPr/>
      <dgm:t>
        <a:bodyPr/>
        <a:lstStyle/>
        <a:p>
          <a:endParaRPr lang="ru-RU"/>
        </a:p>
      </dgm:t>
    </dgm:pt>
    <dgm:pt modelId="{9AF4667C-7446-4A44-A31B-78F06F8610AC}">
      <dgm:prSet phldrT="[Текст]" custT="1"/>
      <dgm:spPr>
        <a:solidFill>
          <a:schemeClr val="accent2">
            <a:lumMod val="20000"/>
            <a:lumOff val="8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800" b="1" dirty="0" smtClean="0">
              <a:solidFill>
                <a:schemeClr val="accent2">
                  <a:lumMod val="75000"/>
                </a:schemeClr>
              </a:solidFill>
            </a:rPr>
            <a:t>Качество дополнительного образования определяется потребителями образовательных результатов.</a:t>
          </a:r>
          <a:endParaRPr lang="ru-RU" sz="1800" b="1" dirty="0">
            <a:solidFill>
              <a:schemeClr val="accent2">
                <a:lumMod val="75000"/>
              </a:schemeClr>
            </a:solidFill>
          </a:endParaRPr>
        </a:p>
      </dgm:t>
    </dgm:pt>
    <dgm:pt modelId="{26D6E3AB-60E7-4993-AD22-47DC9861358B}" type="parTrans" cxnId="{32089EB2-6B1F-42BD-AC25-AADCDF4E6232}">
      <dgm:prSet/>
      <dgm:spPr/>
      <dgm:t>
        <a:bodyPr/>
        <a:lstStyle/>
        <a:p>
          <a:endParaRPr lang="ru-RU"/>
        </a:p>
      </dgm:t>
    </dgm:pt>
    <dgm:pt modelId="{566FA3BB-9A09-4C86-B644-578275A5324B}" type="sibTrans" cxnId="{32089EB2-6B1F-42BD-AC25-AADCDF4E6232}">
      <dgm:prSet/>
      <dgm:spPr/>
      <dgm:t>
        <a:bodyPr/>
        <a:lstStyle/>
        <a:p>
          <a:endParaRPr lang="ru-RU"/>
        </a:p>
      </dgm:t>
    </dgm:pt>
    <dgm:pt modelId="{E0BC8B8E-2556-426D-AB43-75FD1D021359}">
      <dgm:prSet custT="1"/>
      <dgm:spPr>
        <a:solidFill>
          <a:schemeClr val="accent2">
            <a:lumMod val="60000"/>
            <a:lumOff val="4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800" b="1" dirty="0" smtClean="0"/>
            <a:t>Оценивание для обеспечения возможности  обучающемуся самому планировать процесс достижения образовательных результатов.</a:t>
          </a:r>
          <a:endParaRPr lang="ru-RU" sz="1800" b="1" dirty="0"/>
        </a:p>
      </dgm:t>
    </dgm:pt>
    <dgm:pt modelId="{B34B5EB0-32E2-4C81-8B10-83550B74D986}" type="parTrans" cxnId="{B57D32CE-DD61-496E-A17D-2368793456A1}">
      <dgm:prSet/>
      <dgm:spPr/>
      <dgm:t>
        <a:bodyPr/>
        <a:lstStyle/>
        <a:p>
          <a:endParaRPr lang="ru-RU"/>
        </a:p>
      </dgm:t>
    </dgm:pt>
    <dgm:pt modelId="{CDE550C9-3220-4C05-94E8-211D7A38CC28}" type="sibTrans" cxnId="{B57D32CE-DD61-496E-A17D-2368793456A1}">
      <dgm:prSet/>
      <dgm:spPr/>
      <dgm:t>
        <a:bodyPr/>
        <a:lstStyle/>
        <a:p>
          <a:endParaRPr lang="ru-RU"/>
        </a:p>
      </dgm:t>
    </dgm:pt>
    <dgm:pt modelId="{3EF62D0A-C2C0-4404-ABFC-F321A32E6916}">
      <dgm:prSet custT="1"/>
      <dgm:spPr>
        <a:solidFill>
          <a:schemeClr val="accent1">
            <a:lumMod val="60000"/>
            <a:lumOff val="4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800" b="1" dirty="0" smtClean="0">
              <a:solidFill>
                <a:schemeClr val="accent2">
                  <a:lumMod val="75000"/>
                </a:schemeClr>
              </a:solidFill>
            </a:rPr>
            <a:t>Разнообразные формы организации образовательного процесса.</a:t>
          </a:r>
          <a:endParaRPr lang="ru-RU" sz="1800" b="1" dirty="0">
            <a:solidFill>
              <a:schemeClr val="accent2">
                <a:lumMod val="75000"/>
              </a:schemeClr>
            </a:solidFill>
          </a:endParaRPr>
        </a:p>
      </dgm:t>
    </dgm:pt>
    <dgm:pt modelId="{54A5FDFB-BECE-455D-AD45-E0FDDEC389B0}" type="parTrans" cxnId="{B8930619-BE1A-44BA-B62B-BF32C24235B9}">
      <dgm:prSet/>
      <dgm:spPr/>
      <dgm:t>
        <a:bodyPr/>
        <a:lstStyle/>
        <a:p>
          <a:endParaRPr lang="ru-RU"/>
        </a:p>
      </dgm:t>
    </dgm:pt>
    <dgm:pt modelId="{0D324C2A-35AF-459F-A59C-6B44A9D70F7E}" type="sibTrans" cxnId="{B8930619-BE1A-44BA-B62B-BF32C24235B9}">
      <dgm:prSet/>
      <dgm:spPr/>
      <dgm:t>
        <a:bodyPr/>
        <a:lstStyle/>
        <a:p>
          <a:endParaRPr lang="ru-RU"/>
        </a:p>
      </dgm:t>
    </dgm:pt>
    <dgm:pt modelId="{E284C3F8-CD51-40AB-91BD-410E9A546D2E}">
      <dgm:prSet custT="1"/>
      <dgm:spPr>
        <a:solidFill>
          <a:schemeClr val="accent2">
            <a:lumMod val="40000"/>
            <a:lumOff val="6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800" b="1" dirty="0" smtClean="0">
              <a:solidFill>
                <a:schemeClr val="accent2">
                  <a:lumMod val="75000"/>
                </a:schemeClr>
              </a:solidFill>
            </a:rPr>
            <a:t>Детско-юношеский центр – это самостоятельная организация, открытая социуму.</a:t>
          </a:r>
          <a:endParaRPr lang="ru-RU" sz="1800" b="1" dirty="0">
            <a:solidFill>
              <a:schemeClr val="accent2">
                <a:lumMod val="75000"/>
              </a:schemeClr>
            </a:solidFill>
          </a:endParaRPr>
        </a:p>
      </dgm:t>
    </dgm:pt>
    <dgm:pt modelId="{3C16A029-E75D-457F-87F6-6EEE92F0BBF3}" type="parTrans" cxnId="{64E04A20-CBC8-4D69-8D21-C847B885E626}">
      <dgm:prSet/>
      <dgm:spPr/>
      <dgm:t>
        <a:bodyPr/>
        <a:lstStyle/>
        <a:p>
          <a:endParaRPr lang="ru-RU"/>
        </a:p>
      </dgm:t>
    </dgm:pt>
    <dgm:pt modelId="{D7AE310C-05A2-477B-AE45-D0CC1A3A9C00}" type="sibTrans" cxnId="{64E04A20-CBC8-4D69-8D21-C847B885E626}">
      <dgm:prSet/>
      <dgm:spPr/>
      <dgm:t>
        <a:bodyPr/>
        <a:lstStyle/>
        <a:p>
          <a:endParaRPr lang="ru-RU"/>
        </a:p>
      </dgm:t>
    </dgm:pt>
    <dgm:pt modelId="{EA66DEE4-DAF6-4277-ADDD-CC32B9BD6B25}">
      <dgm:prSet custT="1"/>
      <dgm:spPr>
        <a:solidFill>
          <a:schemeClr val="accent1">
            <a:lumMod val="40000"/>
            <a:lumOff val="6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800" b="1" dirty="0" smtClean="0">
              <a:solidFill>
                <a:schemeClr val="accent2">
                  <a:lumMod val="75000"/>
                </a:schemeClr>
              </a:solidFill>
            </a:rPr>
            <a:t>Педагог – не начальник, а помощник обучающемуся.</a:t>
          </a:r>
          <a:endParaRPr lang="ru-RU" sz="1800" b="1" dirty="0">
            <a:solidFill>
              <a:schemeClr val="accent2">
                <a:lumMod val="75000"/>
              </a:schemeClr>
            </a:solidFill>
          </a:endParaRPr>
        </a:p>
      </dgm:t>
    </dgm:pt>
    <dgm:pt modelId="{D8C105BB-D4FE-4A2C-A640-E22681680C8F}" type="parTrans" cxnId="{B7CCD824-0F2D-4361-A8CE-171D2E2A3D55}">
      <dgm:prSet/>
      <dgm:spPr/>
      <dgm:t>
        <a:bodyPr/>
        <a:lstStyle/>
        <a:p>
          <a:endParaRPr lang="ru-RU"/>
        </a:p>
      </dgm:t>
    </dgm:pt>
    <dgm:pt modelId="{25ECD1D4-180D-4C4C-BAA5-CB3A98E69B28}" type="sibTrans" cxnId="{B7CCD824-0F2D-4361-A8CE-171D2E2A3D55}">
      <dgm:prSet/>
      <dgm:spPr/>
      <dgm:t>
        <a:bodyPr/>
        <a:lstStyle/>
        <a:p>
          <a:endParaRPr lang="ru-RU"/>
        </a:p>
      </dgm:t>
    </dgm:pt>
    <dgm:pt modelId="{01D5FF75-6FCA-4739-B7B0-432FEAF28639}" type="pres">
      <dgm:prSet presAssocID="{0D0E8146-AF22-4CD0-9BA5-B322EC9FF8F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05CDC4-D0D0-4DFE-8054-39324B06CD73}" type="pres">
      <dgm:prSet presAssocID="{AA568C96-7642-4762-90C7-3B6CED34A2C6}" presName="parentLin" presStyleCnt="0"/>
      <dgm:spPr/>
    </dgm:pt>
    <dgm:pt modelId="{53154205-2C8E-4A88-A3C0-3F8F78082815}" type="pres">
      <dgm:prSet presAssocID="{AA568C96-7642-4762-90C7-3B6CED34A2C6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6C104F11-0287-4495-9249-74BC9C367FFD}" type="pres">
      <dgm:prSet presAssocID="{AA568C96-7642-4762-90C7-3B6CED34A2C6}" presName="parentText" presStyleLbl="node1" presStyleIdx="0" presStyleCnt="7" custScaleX="14146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E23D10-1A0F-4A9B-BA4B-C264C0AF9CF5}" type="pres">
      <dgm:prSet presAssocID="{AA568C96-7642-4762-90C7-3B6CED34A2C6}" presName="negativeSpace" presStyleCnt="0"/>
      <dgm:spPr/>
    </dgm:pt>
    <dgm:pt modelId="{1085C525-4A73-429A-A7AE-72D2B42E7FAA}" type="pres">
      <dgm:prSet presAssocID="{AA568C96-7642-4762-90C7-3B6CED34A2C6}" presName="childText" presStyleLbl="conFgAcc1" presStyleIdx="0" presStyleCnt="7">
        <dgm:presLayoutVars>
          <dgm:bulletEnabled val="1"/>
        </dgm:presLayoutVars>
      </dgm:prSet>
      <dgm:spPr/>
    </dgm:pt>
    <dgm:pt modelId="{8E858CF3-B502-4F17-9ACE-7FB1A024A0B4}" type="pres">
      <dgm:prSet presAssocID="{DA6F448E-A260-4D2B-89B8-C1DC1FCB67DE}" presName="spaceBetweenRectangles" presStyleCnt="0"/>
      <dgm:spPr/>
    </dgm:pt>
    <dgm:pt modelId="{BE402851-1222-4EF2-AA69-E75B201C5D0E}" type="pres">
      <dgm:prSet presAssocID="{F1DD1F1C-45DF-43C9-9CE8-B34DD4A9A1E3}" presName="parentLin" presStyleCnt="0"/>
      <dgm:spPr/>
    </dgm:pt>
    <dgm:pt modelId="{A2E640A6-E18F-4BB0-B650-6577101D79EF}" type="pres">
      <dgm:prSet presAssocID="{F1DD1F1C-45DF-43C9-9CE8-B34DD4A9A1E3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BD7C3567-D8C8-421E-BBCA-8D8C942DAA2D}" type="pres">
      <dgm:prSet presAssocID="{F1DD1F1C-45DF-43C9-9CE8-B34DD4A9A1E3}" presName="parentText" presStyleLbl="node1" presStyleIdx="1" presStyleCnt="7" custScaleX="1423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62A80A-BC32-42D1-AC81-DECF9E84FEE0}" type="pres">
      <dgm:prSet presAssocID="{F1DD1F1C-45DF-43C9-9CE8-B34DD4A9A1E3}" presName="negativeSpace" presStyleCnt="0"/>
      <dgm:spPr/>
    </dgm:pt>
    <dgm:pt modelId="{8B0057EA-3886-4DE7-B272-7F867D608445}" type="pres">
      <dgm:prSet presAssocID="{F1DD1F1C-45DF-43C9-9CE8-B34DD4A9A1E3}" presName="childText" presStyleLbl="conFg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BB2160-A788-455D-A47E-922F8F0798A3}" type="pres">
      <dgm:prSet presAssocID="{85C8F925-9680-41DF-9A03-44A4C739CF57}" presName="spaceBetweenRectangles" presStyleCnt="0"/>
      <dgm:spPr/>
    </dgm:pt>
    <dgm:pt modelId="{B9DAD900-42B6-4D9C-AFD4-F369C2BDC730}" type="pres">
      <dgm:prSet presAssocID="{E0BC8B8E-2556-426D-AB43-75FD1D021359}" presName="parentLin" presStyleCnt="0"/>
      <dgm:spPr/>
    </dgm:pt>
    <dgm:pt modelId="{07BF7E55-8ABC-4010-9E74-24923D6DC449}" type="pres">
      <dgm:prSet presAssocID="{E0BC8B8E-2556-426D-AB43-75FD1D021359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D1547104-2E75-4421-AC1B-FBE4E3BBAFFF}" type="pres">
      <dgm:prSet presAssocID="{E0BC8B8E-2556-426D-AB43-75FD1D021359}" presName="parentText" presStyleLbl="node1" presStyleIdx="2" presStyleCnt="7" custScaleX="142857" custScaleY="12443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A0EF6B-6B80-4699-92C8-69008817245F}" type="pres">
      <dgm:prSet presAssocID="{E0BC8B8E-2556-426D-AB43-75FD1D021359}" presName="negativeSpace" presStyleCnt="0"/>
      <dgm:spPr/>
    </dgm:pt>
    <dgm:pt modelId="{805F4719-A0FF-4507-A4B7-0816C97D73AE}" type="pres">
      <dgm:prSet presAssocID="{E0BC8B8E-2556-426D-AB43-75FD1D021359}" presName="childText" presStyleLbl="conFgAcc1" presStyleIdx="2" presStyleCnt="7">
        <dgm:presLayoutVars>
          <dgm:bulletEnabled val="1"/>
        </dgm:presLayoutVars>
      </dgm:prSet>
      <dgm:spPr/>
    </dgm:pt>
    <dgm:pt modelId="{3F2AC761-343B-4EEC-821E-5602DAB6E4F4}" type="pres">
      <dgm:prSet presAssocID="{CDE550C9-3220-4C05-94E8-211D7A38CC28}" presName="spaceBetweenRectangles" presStyleCnt="0"/>
      <dgm:spPr/>
    </dgm:pt>
    <dgm:pt modelId="{D624F9D5-FA1F-45EA-A9B2-5E0463D46215}" type="pres">
      <dgm:prSet presAssocID="{3EF62D0A-C2C0-4404-ABFC-F321A32E6916}" presName="parentLin" presStyleCnt="0"/>
      <dgm:spPr/>
    </dgm:pt>
    <dgm:pt modelId="{23E3F4E0-59B3-4392-B80E-7D192B957150}" type="pres">
      <dgm:prSet presAssocID="{3EF62D0A-C2C0-4404-ABFC-F321A32E6916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DE42E003-63D1-4FA3-A022-5B789180E806}" type="pres">
      <dgm:prSet presAssocID="{3EF62D0A-C2C0-4404-ABFC-F321A32E6916}" presName="parentText" presStyleLbl="node1" presStyleIdx="3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B40D78-6CED-4540-86D1-0D7A54F85818}" type="pres">
      <dgm:prSet presAssocID="{3EF62D0A-C2C0-4404-ABFC-F321A32E6916}" presName="negativeSpace" presStyleCnt="0"/>
      <dgm:spPr/>
    </dgm:pt>
    <dgm:pt modelId="{8A55B16F-3714-4058-8D2D-7A562F57B763}" type="pres">
      <dgm:prSet presAssocID="{3EF62D0A-C2C0-4404-ABFC-F321A32E6916}" presName="childText" presStyleLbl="conFgAcc1" presStyleIdx="3" presStyleCnt="7">
        <dgm:presLayoutVars>
          <dgm:bulletEnabled val="1"/>
        </dgm:presLayoutVars>
      </dgm:prSet>
      <dgm:spPr/>
    </dgm:pt>
    <dgm:pt modelId="{DDE01091-2450-49CB-BA83-5648E2AF0264}" type="pres">
      <dgm:prSet presAssocID="{0D324C2A-35AF-459F-A59C-6B44A9D70F7E}" presName="spaceBetweenRectangles" presStyleCnt="0"/>
      <dgm:spPr/>
    </dgm:pt>
    <dgm:pt modelId="{867896EB-0ACB-491B-A7A0-E4E77D3E8617}" type="pres">
      <dgm:prSet presAssocID="{E284C3F8-CD51-40AB-91BD-410E9A546D2E}" presName="parentLin" presStyleCnt="0"/>
      <dgm:spPr/>
    </dgm:pt>
    <dgm:pt modelId="{B5729CDE-94B5-4817-8B7E-4D46ADF9F2D7}" type="pres">
      <dgm:prSet presAssocID="{E284C3F8-CD51-40AB-91BD-410E9A546D2E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98882A5F-C4D7-4523-A353-F0BFB8CD1954}" type="pres">
      <dgm:prSet presAssocID="{E284C3F8-CD51-40AB-91BD-410E9A546D2E}" presName="parentText" presStyleLbl="node1" presStyleIdx="4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DB025D-3EC2-4C1C-842D-667B41F480F1}" type="pres">
      <dgm:prSet presAssocID="{E284C3F8-CD51-40AB-91BD-410E9A546D2E}" presName="negativeSpace" presStyleCnt="0"/>
      <dgm:spPr/>
    </dgm:pt>
    <dgm:pt modelId="{B16D464A-4BAC-4117-A764-BB2156DBC835}" type="pres">
      <dgm:prSet presAssocID="{E284C3F8-CD51-40AB-91BD-410E9A546D2E}" presName="childText" presStyleLbl="conFgAcc1" presStyleIdx="4" presStyleCnt="7">
        <dgm:presLayoutVars>
          <dgm:bulletEnabled val="1"/>
        </dgm:presLayoutVars>
      </dgm:prSet>
      <dgm:spPr/>
    </dgm:pt>
    <dgm:pt modelId="{E269BCBB-1343-4D53-A46C-64D08DA5F936}" type="pres">
      <dgm:prSet presAssocID="{D7AE310C-05A2-477B-AE45-D0CC1A3A9C00}" presName="spaceBetweenRectangles" presStyleCnt="0"/>
      <dgm:spPr/>
    </dgm:pt>
    <dgm:pt modelId="{0DBCE5B4-C69D-46CB-A860-1C150F8D82DE}" type="pres">
      <dgm:prSet presAssocID="{EA66DEE4-DAF6-4277-ADDD-CC32B9BD6B25}" presName="parentLin" presStyleCnt="0"/>
      <dgm:spPr/>
    </dgm:pt>
    <dgm:pt modelId="{38C922A5-B748-4DDF-B599-F79A7DE629A3}" type="pres">
      <dgm:prSet presAssocID="{EA66DEE4-DAF6-4277-ADDD-CC32B9BD6B25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60AF981B-949B-4403-A897-4C00C3D24456}" type="pres">
      <dgm:prSet presAssocID="{EA66DEE4-DAF6-4277-ADDD-CC32B9BD6B25}" presName="parentText" presStyleLbl="node1" presStyleIdx="5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C33465-EC38-4679-A4A0-BE2E298AD969}" type="pres">
      <dgm:prSet presAssocID="{EA66DEE4-DAF6-4277-ADDD-CC32B9BD6B25}" presName="negativeSpace" presStyleCnt="0"/>
      <dgm:spPr/>
    </dgm:pt>
    <dgm:pt modelId="{8E31A153-7FF3-4FC8-A441-B87D90133117}" type="pres">
      <dgm:prSet presAssocID="{EA66DEE4-DAF6-4277-ADDD-CC32B9BD6B25}" presName="childText" presStyleLbl="conFgAcc1" presStyleIdx="5" presStyleCnt="7">
        <dgm:presLayoutVars>
          <dgm:bulletEnabled val="1"/>
        </dgm:presLayoutVars>
      </dgm:prSet>
      <dgm:spPr/>
    </dgm:pt>
    <dgm:pt modelId="{3F43C785-50FE-455B-983D-99D938F1179B}" type="pres">
      <dgm:prSet presAssocID="{25ECD1D4-180D-4C4C-BAA5-CB3A98E69B28}" presName="spaceBetweenRectangles" presStyleCnt="0"/>
      <dgm:spPr/>
    </dgm:pt>
    <dgm:pt modelId="{661B6598-45E9-4265-81F7-A665B5711C49}" type="pres">
      <dgm:prSet presAssocID="{9AF4667C-7446-4A44-A31B-78F06F8610AC}" presName="parentLin" presStyleCnt="0"/>
      <dgm:spPr/>
    </dgm:pt>
    <dgm:pt modelId="{7DEA59F6-7E0F-47C4-835E-F6D7969EABAC}" type="pres">
      <dgm:prSet presAssocID="{9AF4667C-7446-4A44-A31B-78F06F8610AC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92E50FC8-66B9-447C-9393-ED9E6CE5D448}" type="pres">
      <dgm:prSet presAssocID="{9AF4667C-7446-4A44-A31B-78F06F8610AC}" presName="parentText" presStyleLbl="node1" presStyleIdx="6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189080-C86C-4B5F-96D9-AE83B83A48A9}" type="pres">
      <dgm:prSet presAssocID="{9AF4667C-7446-4A44-A31B-78F06F8610AC}" presName="negativeSpace" presStyleCnt="0"/>
      <dgm:spPr/>
    </dgm:pt>
    <dgm:pt modelId="{10144861-A113-4616-8D0A-FA80C7CE136B}" type="pres">
      <dgm:prSet presAssocID="{9AF4667C-7446-4A44-A31B-78F06F8610AC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769F3D8C-CD88-48AD-99C4-D2C260792B80}" type="presOf" srcId="{F1DD1F1C-45DF-43C9-9CE8-B34DD4A9A1E3}" destId="{BD7C3567-D8C8-421E-BBCA-8D8C942DAA2D}" srcOrd="1" destOrd="0" presId="urn:microsoft.com/office/officeart/2005/8/layout/list1"/>
    <dgm:cxn modelId="{44A099E1-6911-4733-8F1A-1D6DA872607E}" srcId="{0D0E8146-AF22-4CD0-9BA5-B322EC9FF8F4}" destId="{F1DD1F1C-45DF-43C9-9CE8-B34DD4A9A1E3}" srcOrd="1" destOrd="0" parTransId="{7BF4D190-C81E-4FD2-8847-5DD10764A951}" sibTransId="{85C8F925-9680-41DF-9A03-44A4C739CF57}"/>
    <dgm:cxn modelId="{4F26F153-2FBD-4580-AB24-4137076DF8F4}" type="presOf" srcId="{AA568C96-7642-4762-90C7-3B6CED34A2C6}" destId="{53154205-2C8E-4A88-A3C0-3F8F78082815}" srcOrd="0" destOrd="0" presId="urn:microsoft.com/office/officeart/2005/8/layout/list1"/>
    <dgm:cxn modelId="{D273B984-B9AC-4E84-92C6-E86E6E3F5F59}" type="presOf" srcId="{E0BC8B8E-2556-426D-AB43-75FD1D021359}" destId="{07BF7E55-8ABC-4010-9E74-24923D6DC449}" srcOrd="0" destOrd="0" presId="urn:microsoft.com/office/officeart/2005/8/layout/list1"/>
    <dgm:cxn modelId="{B57D32CE-DD61-496E-A17D-2368793456A1}" srcId="{0D0E8146-AF22-4CD0-9BA5-B322EC9FF8F4}" destId="{E0BC8B8E-2556-426D-AB43-75FD1D021359}" srcOrd="2" destOrd="0" parTransId="{B34B5EB0-32E2-4C81-8B10-83550B74D986}" sibTransId="{CDE550C9-3220-4C05-94E8-211D7A38CC28}"/>
    <dgm:cxn modelId="{32089EB2-6B1F-42BD-AC25-AADCDF4E6232}" srcId="{0D0E8146-AF22-4CD0-9BA5-B322EC9FF8F4}" destId="{9AF4667C-7446-4A44-A31B-78F06F8610AC}" srcOrd="6" destOrd="0" parTransId="{26D6E3AB-60E7-4993-AD22-47DC9861358B}" sibTransId="{566FA3BB-9A09-4C86-B644-578275A5324B}"/>
    <dgm:cxn modelId="{2D09CB5E-DA42-45C8-9033-998A7DAF5DAA}" type="presOf" srcId="{EA66DEE4-DAF6-4277-ADDD-CC32B9BD6B25}" destId="{60AF981B-949B-4403-A897-4C00C3D24456}" srcOrd="1" destOrd="0" presId="urn:microsoft.com/office/officeart/2005/8/layout/list1"/>
    <dgm:cxn modelId="{EB3A556B-347A-4341-8B8A-B99E98B5FD5E}" type="presOf" srcId="{E284C3F8-CD51-40AB-91BD-410E9A546D2E}" destId="{98882A5F-C4D7-4523-A353-F0BFB8CD1954}" srcOrd="1" destOrd="0" presId="urn:microsoft.com/office/officeart/2005/8/layout/list1"/>
    <dgm:cxn modelId="{64E04A20-CBC8-4D69-8D21-C847B885E626}" srcId="{0D0E8146-AF22-4CD0-9BA5-B322EC9FF8F4}" destId="{E284C3F8-CD51-40AB-91BD-410E9A546D2E}" srcOrd="4" destOrd="0" parTransId="{3C16A029-E75D-457F-87F6-6EEE92F0BBF3}" sibTransId="{D7AE310C-05A2-477B-AE45-D0CC1A3A9C00}"/>
    <dgm:cxn modelId="{0176D267-9673-41BA-B79C-3E9CF3E28481}" type="presOf" srcId="{3EF62D0A-C2C0-4404-ABFC-F321A32E6916}" destId="{23E3F4E0-59B3-4392-B80E-7D192B957150}" srcOrd="0" destOrd="0" presId="urn:microsoft.com/office/officeart/2005/8/layout/list1"/>
    <dgm:cxn modelId="{B7CCD824-0F2D-4361-A8CE-171D2E2A3D55}" srcId="{0D0E8146-AF22-4CD0-9BA5-B322EC9FF8F4}" destId="{EA66DEE4-DAF6-4277-ADDD-CC32B9BD6B25}" srcOrd="5" destOrd="0" parTransId="{D8C105BB-D4FE-4A2C-A640-E22681680C8F}" sibTransId="{25ECD1D4-180D-4C4C-BAA5-CB3A98E69B28}"/>
    <dgm:cxn modelId="{2D9A2FC3-557D-41A8-98A3-A6B26CC8F340}" type="presOf" srcId="{0D0E8146-AF22-4CD0-9BA5-B322EC9FF8F4}" destId="{01D5FF75-6FCA-4739-B7B0-432FEAF28639}" srcOrd="0" destOrd="0" presId="urn:microsoft.com/office/officeart/2005/8/layout/list1"/>
    <dgm:cxn modelId="{AAFAD592-C23C-4DFA-8BDE-BB058EA96DF6}" type="presOf" srcId="{AA568C96-7642-4762-90C7-3B6CED34A2C6}" destId="{6C104F11-0287-4495-9249-74BC9C367FFD}" srcOrd="1" destOrd="0" presId="urn:microsoft.com/office/officeart/2005/8/layout/list1"/>
    <dgm:cxn modelId="{B8930619-BE1A-44BA-B62B-BF32C24235B9}" srcId="{0D0E8146-AF22-4CD0-9BA5-B322EC9FF8F4}" destId="{3EF62D0A-C2C0-4404-ABFC-F321A32E6916}" srcOrd="3" destOrd="0" parTransId="{54A5FDFB-BECE-455D-AD45-E0FDDEC389B0}" sibTransId="{0D324C2A-35AF-459F-A59C-6B44A9D70F7E}"/>
    <dgm:cxn modelId="{13687D99-5A18-4EEE-AF9F-084E9D131E23}" type="presOf" srcId="{E284C3F8-CD51-40AB-91BD-410E9A546D2E}" destId="{B5729CDE-94B5-4817-8B7E-4D46ADF9F2D7}" srcOrd="0" destOrd="0" presId="urn:microsoft.com/office/officeart/2005/8/layout/list1"/>
    <dgm:cxn modelId="{30EB95F2-7894-47ED-8745-37CB601007FD}" srcId="{0D0E8146-AF22-4CD0-9BA5-B322EC9FF8F4}" destId="{AA568C96-7642-4762-90C7-3B6CED34A2C6}" srcOrd="0" destOrd="0" parTransId="{D96F49F0-1FD4-493F-9A6D-7D9367BDE815}" sibTransId="{DA6F448E-A260-4D2B-89B8-C1DC1FCB67DE}"/>
    <dgm:cxn modelId="{098FC7CD-F711-49B6-AEC0-C0E224026505}" type="presOf" srcId="{E0BC8B8E-2556-426D-AB43-75FD1D021359}" destId="{D1547104-2E75-4421-AC1B-FBE4E3BBAFFF}" srcOrd="1" destOrd="0" presId="urn:microsoft.com/office/officeart/2005/8/layout/list1"/>
    <dgm:cxn modelId="{37F8C54D-2B74-4BD2-B8B4-722B3B02D25C}" type="presOf" srcId="{F1DD1F1C-45DF-43C9-9CE8-B34DD4A9A1E3}" destId="{A2E640A6-E18F-4BB0-B650-6577101D79EF}" srcOrd="0" destOrd="0" presId="urn:microsoft.com/office/officeart/2005/8/layout/list1"/>
    <dgm:cxn modelId="{FA0FCC67-1D38-4CEA-83C6-8D8E0A9E98BD}" type="presOf" srcId="{9AF4667C-7446-4A44-A31B-78F06F8610AC}" destId="{7DEA59F6-7E0F-47C4-835E-F6D7969EABAC}" srcOrd="0" destOrd="0" presId="urn:microsoft.com/office/officeart/2005/8/layout/list1"/>
    <dgm:cxn modelId="{4D039D7D-F448-4762-8C68-BBBABB5F95D8}" type="presOf" srcId="{EA66DEE4-DAF6-4277-ADDD-CC32B9BD6B25}" destId="{38C922A5-B748-4DDF-B599-F79A7DE629A3}" srcOrd="0" destOrd="0" presId="urn:microsoft.com/office/officeart/2005/8/layout/list1"/>
    <dgm:cxn modelId="{89A99D7B-203A-4E92-96EF-2DF67F32B701}" type="presOf" srcId="{3EF62D0A-C2C0-4404-ABFC-F321A32E6916}" destId="{DE42E003-63D1-4FA3-A022-5B789180E806}" srcOrd="1" destOrd="0" presId="urn:microsoft.com/office/officeart/2005/8/layout/list1"/>
    <dgm:cxn modelId="{B3374380-4E45-4E86-B68C-7C8578BC04E9}" type="presOf" srcId="{9AF4667C-7446-4A44-A31B-78F06F8610AC}" destId="{92E50FC8-66B9-447C-9393-ED9E6CE5D448}" srcOrd="1" destOrd="0" presId="urn:microsoft.com/office/officeart/2005/8/layout/list1"/>
    <dgm:cxn modelId="{8D55855E-15F6-4AF1-B391-B1ACF107B0FF}" type="presParOf" srcId="{01D5FF75-6FCA-4739-B7B0-432FEAF28639}" destId="{AD05CDC4-D0D0-4DFE-8054-39324B06CD73}" srcOrd="0" destOrd="0" presId="urn:microsoft.com/office/officeart/2005/8/layout/list1"/>
    <dgm:cxn modelId="{21FD4893-4EB5-4566-A5F2-F3AE05C5DEBA}" type="presParOf" srcId="{AD05CDC4-D0D0-4DFE-8054-39324B06CD73}" destId="{53154205-2C8E-4A88-A3C0-3F8F78082815}" srcOrd="0" destOrd="0" presId="urn:microsoft.com/office/officeart/2005/8/layout/list1"/>
    <dgm:cxn modelId="{06E64112-E33A-4641-8B06-68A7EEF270AE}" type="presParOf" srcId="{AD05CDC4-D0D0-4DFE-8054-39324B06CD73}" destId="{6C104F11-0287-4495-9249-74BC9C367FFD}" srcOrd="1" destOrd="0" presId="urn:microsoft.com/office/officeart/2005/8/layout/list1"/>
    <dgm:cxn modelId="{EDEAD3DB-532B-454C-9D0F-773411C1E094}" type="presParOf" srcId="{01D5FF75-6FCA-4739-B7B0-432FEAF28639}" destId="{5EE23D10-1A0F-4A9B-BA4B-C264C0AF9CF5}" srcOrd="1" destOrd="0" presId="urn:microsoft.com/office/officeart/2005/8/layout/list1"/>
    <dgm:cxn modelId="{CAECA675-0D7D-4C1D-8EC7-AC0314D21E49}" type="presParOf" srcId="{01D5FF75-6FCA-4739-B7B0-432FEAF28639}" destId="{1085C525-4A73-429A-A7AE-72D2B42E7FAA}" srcOrd="2" destOrd="0" presId="urn:microsoft.com/office/officeart/2005/8/layout/list1"/>
    <dgm:cxn modelId="{C06F71B4-6EDA-4A30-ABEE-8574EC1A03F0}" type="presParOf" srcId="{01D5FF75-6FCA-4739-B7B0-432FEAF28639}" destId="{8E858CF3-B502-4F17-9ACE-7FB1A024A0B4}" srcOrd="3" destOrd="0" presId="urn:microsoft.com/office/officeart/2005/8/layout/list1"/>
    <dgm:cxn modelId="{C3CE7A95-8FE2-4003-AA88-A0B356578D12}" type="presParOf" srcId="{01D5FF75-6FCA-4739-B7B0-432FEAF28639}" destId="{BE402851-1222-4EF2-AA69-E75B201C5D0E}" srcOrd="4" destOrd="0" presId="urn:microsoft.com/office/officeart/2005/8/layout/list1"/>
    <dgm:cxn modelId="{34EC2C0D-3193-4470-9EA9-EB411BDA3626}" type="presParOf" srcId="{BE402851-1222-4EF2-AA69-E75B201C5D0E}" destId="{A2E640A6-E18F-4BB0-B650-6577101D79EF}" srcOrd="0" destOrd="0" presId="urn:microsoft.com/office/officeart/2005/8/layout/list1"/>
    <dgm:cxn modelId="{13039B07-4310-498C-8ED3-03FC1506E8F9}" type="presParOf" srcId="{BE402851-1222-4EF2-AA69-E75B201C5D0E}" destId="{BD7C3567-D8C8-421E-BBCA-8D8C942DAA2D}" srcOrd="1" destOrd="0" presId="urn:microsoft.com/office/officeart/2005/8/layout/list1"/>
    <dgm:cxn modelId="{E7859BDC-3C4A-4557-92B2-2BCDC92ADDC5}" type="presParOf" srcId="{01D5FF75-6FCA-4739-B7B0-432FEAF28639}" destId="{0662A80A-BC32-42D1-AC81-DECF9E84FEE0}" srcOrd="5" destOrd="0" presId="urn:microsoft.com/office/officeart/2005/8/layout/list1"/>
    <dgm:cxn modelId="{F49CC590-82DA-43FC-A446-9908D256220B}" type="presParOf" srcId="{01D5FF75-6FCA-4739-B7B0-432FEAF28639}" destId="{8B0057EA-3886-4DE7-B272-7F867D608445}" srcOrd="6" destOrd="0" presId="urn:microsoft.com/office/officeart/2005/8/layout/list1"/>
    <dgm:cxn modelId="{C248CD73-58DE-4CA4-BEBA-EB7DAEC3428E}" type="presParOf" srcId="{01D5FF75-6FCA-4739-B7B0-432FEAF28639}" destId="{BFBB2160-A788-455D-A47E-922F8F0798A3}" srcOrd="7" destOrd="0" presId="urn:microsoft.com/office/officeart/2005/8/layout/list1"/>
    <dgm:cxn modelId="{3925CF64-9509-4899-B0FA-196C2696A462}" type="presParOf" srcId="{01D5FF75-6FCA-4739-B7B0-432FEAF28639}" destId="{B9DAD900-42B6-4D9C-AFD4-F369C2BDC730}" srcOrd="8" destOrd="0" presId="urn:microsoft.com/office/officeart/2005/8/layout/list1"/>
    <dgm:cxn modelId="{B2506B88-1005-4FE6-B23E-5C851AD7609F}" type="presParOf" srcId="{B9DAD900-42B6-4D9C-AFD4-F369C2BDC730}" destId="{07BF7E55-8ABC-4010-9E74-24923D6DC449}" srcOrd="0" destOrd="0" presId="urn:microsoft.com/office/officeart/2005/8/layout/list1"/>
    <dgm:cxn modelId="{4F2897F4-CEB4-4E1E-942C-889E72001477}" type="presParOf" srcId="{B9DAD900-42B6-4D9C-AFD4-F369C2BDC730}" destId="{D1547104-2E75-4421-AC1B-FBE4E3BBAFFF}" srcOrd="1" destOrd="0" presId="urn:microsoft.com/office/officeart/2005/8/layout/list1"/>
    <dgm:cxn modelId="{5237B747-173C-4FB0-B96B-68B6E0174AE3}" type="presParOf" srcId="{01D5FF75-6FCA-4739-B7B0-432FEAF28639}" destId="{6BA0EF6B-6B80-4699-92C8-69008817245F}" srcOrd="9" destOrd="0" presId="urn:microsoft.com/office/officeart/2005/8/layout/list1"/>
    <dgm:cxn modelId="{39FF4755-C1D1-493F-AD3C-0BAE9A2D6A9D}" type="presParOf" srcId="{01D5FF75-6FCA-4739-B7B0-432FEAF28639}" destId="{805F4719-A0FF-4507-A4B7-0816C97D73AE}" srcOrd="10" destOrd="0" presId="urn:microsoft.com/office/officeart/2005/8/layout/list1"/>
    <dgm:cxn modelId="{025AAA63-99B5-444D-9331-06C7DD867236}" type="presParOf" srcId="{01D5FF75-6FCA-4739-B7B0-432FEAF28639}" destId="{3F2AC761-343B-4EEC-821E-5602DAB6E4F4}" srcOrd="11" destOrd="0" presId="urn:microsoft.com/office/officeart/2005/8/layout/list1"/>
    <dgm:cxn modelId="{CC686E04-FBA3-49D4-BE49-3188708D4C79}" type="presParOf" srcId="{01D5FF75-6FCA-4739-B7B0-432FEAF28639}" destId="{D624F9D5-FA1F-45EA-A9B2-5E0463D46215}" srcOrd="12" destOrd="0" presId="urn:microsoft.com/office/officeart/2005/8/layout/list1"/>
    <dgm:cxn modelId="{677153BA-EAC2-4E93-B71E-0D88E7479D41}" type="presParOf" srcId="{D624F9D5-FA1F-45EA-A9B2-5E0463D46215}" destId="{23E3F4E0-59B3-4392-B80E-7D192B957150}" srcOrd="0" destOrd="0" presId="urn:microsoft.com/office/officeart/2005/8/layout/list1"/>
    <dgm:cxn modelId="{E053E88C-A295-4807-BAE9-73F1EE0A4758}" type="presParOf" srcId="{D624F9D5-FA1F-45EA-A9B2-5E0463D46215}" destId="{DE42E003-63D1-4FA3-A022-5B789180E806}" srcOrd="1" destOrd="0" presId="urn:microsoft.com/office/officeart/2005/8/layout/list1"/>
    <dgm:cxn modelId="{D3E5DF78-3BD6-4A15-B765-121E0D42A2D4}" type="presParOf" srcId="{01D5FF75-6FCA-4739-B7B0-432FEAF28639}" destId="{25B40D78-6CED-4540-86D1-0D7A54F85818}" srcOrd="13" destOrd="0" presId="urn:microsoft.com/office/officeart/2005/8/layout/list1"/>
    <dgm:cxn modelId="{C3D4D9D3-D9CC-43F3-8AC8-2635195FEF07}" type="presParOf" srcId="{01D5FF75-6FCA-4739-B7B0-432FEAF28639}" destId="{8A55B16F-3714-4058-8D2D-7A562F57B763}" srcOrd="14" destOrd="0" presId="urn:microsoft.com/office/officeart/2005/8/layout/list1"/>
    <dgm:cxn modelId="{7F5E5407-D53C-4A8A-8964-8161A0F6254A}" type="presParOf" srcId="{01D5FF75-6FCA-4739-B7B0-432FEAF28639}" destId="{DDE01091-2450-49CB-BA83-5648E2AF0264}" srcOrd="15" destOrd="0" presId="urn:microsoft.com/office/officeart/2005/8/layout/list1"/>
    <dgm:cxn modelId="{71FAC581-4E56-4FC1-A669-B665533ACFB9}" type="presParOf" srcId="{01D5FF75-6FCA-4739-B7B0-432FEAF28639}" destId="{867896EB-0ACB-491B-A7A0-E4E77D3E8617}" srcOrd="16" destOrd="0" presId="urn:microsoft.com/office/officeart/2005/8/layout/list1"/>
    <dgm:cxn modelId="{4B787857-9568-461C-9E49-865C228BBAC1}" type="presParOf" srcId="{867896EB-0ACB-491B-A7A0-E4E77D3E8617}" destId="{B5729CDE-94B5-4817-8B7E-4D46ADF9F2D7}" srcOrd="0" destOrd="0" presId="urn:microsoft.com/office/officeart/2005/8/layout/list1"/>
    <dgm:cxn modelId="{6F498EDE-DB3F-4FD0-B369-AB36DF8BA8DC}" type="presParOf" srcId="{867896EB-0ACB-491B-A7A0-E4E77D3E8617}" destId="{98882A5F-C4D7-4523-A353-F0BFB8CD1954}" srcOrd="1" destOrd="0" presId="urn:microsoft.com/office/officeart/2005/8/layout/list1"/>
    <dgm:cxn modelId="{FBAF1F40-F780-4F4D-A97B-DF41605B1B0B}" type="presParOf" srcId="{01D5FF75-6FCA-4739-B7B0-432FEAF28639}" destId="{DCDB025D-3EC2-4C1C-842D-667B41F480F1}" srcOrd="17" destOrd="0" presId="urn:microsoft.com/office/officeart/2005/8/layout/list1"/>
    <dgm:cxn modelId="{7B6BCA6E-3082-4057-B918-D8415FA1BCDA}" type="presParOf" srcId="{01D5FF75-6FCA-4739-B7B0-432FEAF28639}" destId="{B16D464A-4BAC-4117-A764-BB2156DBC835}" srcOrd="18" destOrd="0" presId="urn:microsoft.com/office/officeart/2005/8/layout/list1"/>
    <dgm:cxn modelId="{850A1237-1B57-44A1-B138-27A9ECB629ED}" type="presParOf" srcId="{01D5FF75-6FCA-4739-B7B0-432FEAF28639}" destId="{E269BCBB-1343-4D53-A46C-64D08DA5F936}" srcOrd="19" destOrd="0" presId="urn:microsoft.com/office/officeart/2005/8/layout/list1"/>
    <dgm:cxn modelId="{43D1FB94-CC3A-46C1-9328-E07D2D7EDF01}" type="presParOf" srcId="{01D5FF75-6FCA-4739-B7B0-432FEAF28639}" destId="{0DBCE5B4-C69D-46CB-A860-1C150F8D82DE}" srcOrd="20" destOrd="0" presId="urn:microsoft.com/office/officeart/2005/8/layout/list1"/>
    <dgm:cxn modelId="{39BD3915-4AE4-428D-B410-332E5BD06042}" type="presParOf" srcId="{0DBCE5B4-C69D-46CB-A860-1C150F8D82DE}" destId="{38C922A5-B748-4DDF-B599-F79A7DE629A3}" srcOrd="0" destOrd="0" presId="urn:microsoft.com/office/officeart/2005/8/layout/list1"/>
    <dgm:cxn modelId="{E755AACD-2A8B-4804-839B-991013C9CDF4}" type="presParOf" srcId="{0DBCE5B4-C69D-46CB-A860-1C150F8D82DE}" destId="{60AF981B-949B-4403-A897-4C00C3D24456}" srcOrd="1" destOrd="0" presId="urn:microsoft.com/office/officeart/2005/8/layout/list1"/>
    <dgm:cxn modelId="{B2493999-E864-4ACF-8090-7F65E66B15E3}" type="presParOf" srcId="{01D5FF75-6FCA-4739-B7B0-432FEAF28639}" destId="{49C33465-EC38-4679-A4A0-BE2E298AD969}" srcOrd="21" destOrd="0" presId="urn:microsoft.com/office/officeart/2005/8/layout/list1"/>
    <dgm:cxn modelId="{8E1B8AD4-AAD2-469C-9DB1-479432F6D864}" type="presParOf" srcId="{01D5FF75-6FCA-4739-B7B0-432FEAF28639}" destId="{8E31A153-7FF3-4FC8-A441-B87D90133117}" srcOrd="22" destOrd="0" presId="urn:microsoft.com/office/officeart/2005/8/layout/list1"/>
    <dgm:cxn modelId="{C492C4E5-7B92-4898-877C-1D3486D7696F}" type="presParOf" srcId="{01D5FF75-6FCA-4739-B7B0-432FEAF28639}" destId="{3F43C785-50FE-455B-983D-99D938F1179B}" srcOrd="23" destOrd="0" presId="urn:microsoft.com/office/officeart/2005/8/layout/list1"/>
    <dgm:cxn modelId="{C41817E1-1B0F-43FF-A4C8-B600BF9C69CF}" type="presParOf" srcId="{01D5FF75-6FCA-4739-B7B0-432FEAF28639}" destId="{661B6598-45E9-4265-81F7-A665B5711C49}" srcOrd="24" destOrd="0" presId="urn:microsoft.com/office/officeart/2005/8/layout/list1"/>
    <dgm:cxn modelId="{DFA2FD21-19E7-45FB-A31C-FE675F548566}" type="presParOf" srcId="{661B6598-45E9-4265-81F7-A665B5711C49}" destId="{7DEA59F6-7E0F-47C4-835E-F6D7969EABAC}" srcOrd="0" destOrd="0" presId="urn:microsoft.com/office/officeart/2005/8/layout/list1"/>
    <dgm:cxn modelId="{B2633C98-341E-4AC7-9D49-90C4D530F150}" type="presParOf" srcId="{661B6598-45E9-4265-81F7-A665B5711C49}" destId="{92E50FC8-66B9-447C-9393-ED9E6CE5D448}" srcOrd="1" destOrd="0" presId="urn:microsoft.com/office/officeart/2005/8/layout/list1"/>
    <dgm:cxn modelId="{58FB801F-6B98-408D-94D6-BB011A5B0C77}" type="presParOf" srcId="{01D5FF75-6FCA-4739-B7B0-432FEAF28639}" destId="{9E189080-C86C-4B5F-96D9-AE83B83A48A9}" srcOrd="25" destOrd="0" presId="urn:microsoft.com/office/officeart/2005/8/layout/list1"/>
    <dgm:cxn modelId="{2370D54B-744B-433C-956C-724EE2516F2F}" type="presParOf" srcId="{01D5FF75-6FCA-4739-B7B0-432FEAF28639}" destId="{10144861-A113-4616-8D0A-FA80C7CE136B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58494B-73D3-4EE6-89B8-A776C1A4FF13}" type="doc">
      <dgm:prSet loTypeId="urn:microsoft.com/office/officeart/2009/3/layout/SnapshotPictureList" loCatId="picture" qsTypeId="urn:microsoft.com/office/officeart/2005/8/quickstyle/simple5" qsCatId="simple" csTypeId="urn:microsoft.com/office/officeart/2005/8/colors/accent1_2" csCatId="accent1" phldr="1"/>
      <dgm:spPr/>
    </dgm:pt>
    <dgm:pt modelId="{D45BC625-FD5F-4551-A5E6-95EBB5152D90}">
      <dgm:prSet phldrT="[Текст]" custT="1"/>
      <dgm:spPr>
        <a:effectLst>
          <a:innerShdw blurRad="63500" dist="50800">
            <a:prstClr val="black">
              <a:alpha val="50000"/>
            </a:prstClr>
          </a:innerShdw>
        </a:effectLst>
      </dgm:spPr>
      <dgm:t>
        <a:bodyPr/>
        <a:lstStyle/>
        <a:p>
          <a:pPr algn="ctr"/>
          <a:r>
            <a:rPr lang="ru-RU" sz="2000" b="1" dirty="0" smtClean="0">
              <a:solidFill>
                <a:srgbClr val="C00000"/>
              </a:solidFill>
            </a:rPr>
            <a:t>Личность ребёнка</a:t>
          </a:r>
          <a:endParaRPr lang="ru-RU" sz="2000" b="1" dirty="0">
            <a:solidFill>
              <a:srgbClr val="C00000"/>
            </a:solidFill>
          </a:endParaRPr>
        </a:p>
      </dgm:t>
    </dgm:pt>
    <dgm:pt modelId="{39845A2B-7118-4DD7-9645-8ABA9A799970}" type="parTrans" cxnId="{293747EC-7FC1-4979-B8FC-5D734DD9F8D1}">
      <dgm:prSet/>
      <dgm:spPr/>
      <dgm:t>
        <a:bodyPr/>
        <a:lstStyle/>
        <a:p>
          <a:endParaRPr lang="ru-RU"/>
        </a:p>
      </dgm:t>
    </dgm:pt>
    <dgm:pt modelId="{C617AEA4-E0D0-4E2E-9788-CA12482241AE}" type="sibTrans" cxnId="{293747EC-7FC1-4979-B8FC-5D734DD9F8D1}">
      <dgm:prSet/>
      <dgm:spPr/>
      <dgm:t>
        <a:bodyPr/>
        <a:lstStyle/>
        <a:p>
          <a:endParaRPr lang="ru-RU"/>
        </a:p>
      </dgm:t>
    </dgm:pt>
    <dgm:pt modelId="{6ABD5455-B74B-4AFF-8C08-8E9C498ECE90}" type="pres">
      <dgm:prSet presAssocID="{9958494B-73D3-4EE6-89B8-A776C1A4FF13}" presName="Name0" presStyleCnt="0">
        <dgm:presLayoutVars>
          <dgm:chMax/>
          <dgm:chPref/>
          <dgm:dir/>
          <dgm:animLvl val="lvl"/>
        </dgm:presLayoutVars>
      </dgm:prSet>
      <dgm:spPr/>
    </dgm:pt>
    <dgm:pt modelId="{379EA84A-263F-4338-8DE4-75AD09F094AD}" type="pres">
      <dgm:prSet presAssocID="{D45BC625-FD5F-4551-A5E6-95EBB5152D90}" presName="composite" presStyleCnt="0"/>
      <dgm:spPr/>
    </dgm:pt>
    <dgm:pt modelId="{D53EFEA0-4178-4C1E-829E-4C05FD677C16}" type="pres">
      <dgm:prSet presAssocID="{D45BC625-FD5F-4551-A5E6-95EBB5152D90}" presName="ParentAccentShape" presStyleLbl="trBgShp" presStyleIdx="0" presStyleCnt="1" custScaleY="116113" custLinFactNeighborX="56161" custLinFactNeighborY="15562"/>
      <dgm:spPr>
        <a:prstGeom prst="roundRect">
          <a:avLst/>
        </a:prstGeom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100000" b="100000"/>
          </a:path>
          <a:tileRect t="-100000" r="-100000"/>
        </a:gradFill>
        <a:effectLst>
          <a:innerShdw blurRad="63500" dist="50800" dir="5400000">
            <a:prstClr val="black">
              <a:alpha val="50000"/>
            </a:prstClr>
          </a:innerShdw>
        </a:effectLst>
      </dgm:spPr>
    </dgm:pt>
    <dgm:pt modelId="{A5021FF3-6AF0-403F-8741-2CD3504937A5}" type="pres">
      <dgm:prSet presAssocID="{D45BC625-FD5F-4551-A5E6-95EBB5152D90}" presName="ParentText" presStyleLbl="revTx" presStyleIdx="0" presStyleCnt="2" custLinFactY="80142" custLinFactNeighborX="59149" custLinFactNeighborY="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DB5DB8-552F-4495-A9E7-1550970C2828}" type="pres">
      <dgm:prSet presAssocID="{D45BC625-FD5F-4551-A5E6-95EBB5152D90}" presName="ChildText" presStyleLbl="revTx" presStyleIdx="1" presStyleCnt="2">
        <dgm:presLayoutVars>
          <dgm:chMax val="0"/>
          <dgm:chPref val="0"/>
        </dgm:presLayoutVars>
      </dgm:prSet>
      <dgm:spPr/>
    </dgm:pt>
    <dgm:pt modelId="{D3C3C833-5ED1-4A55-8463-5A0FF8A547DA}" type="pres">
      <dgm:prSet presAssocID="{D45BC625-FD5F-4551-A5E6-95EBB5152D90}" presName="ChildAccentShape" presStyleLbl="trBgShp" presStyleIdx="0" presStyleCnt="1"/>
      <dgm:spPr/>
    </dgm:pt>
    <dgm:pt modelId="{1CBA5F13-6B10-4D7D-BF56-7F7073BC3DC9}" type="pres">
      <dgm:prSet presAssocID="{D45BC625-FD5F-4551-A5E6-95EBB5152D90}" presName="Image" presStyleLbl="alignImgPlace1" presStyleIdx="0" presStyleCnt="1" custLinFactNeighborX="60002" custLinFactNeighborY="15386"/>
      <dgm:spPr>
        <a:prstGeom prst="round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G:\рисунки для презентации\радость ребёнка.jpg"/>
        </a:ext>
      </dgm:extLst>
    </dgm:pt>
  </dgm:ptLst>
  <dgm:cxnLst>
    <dgm:cxn modelId="{BB394B49-A84C-4471-8590-954FC6FF2C03}" type="presOf" srcId="{D45BC625-FD5F-4551-A5E6-95EBB5152D90}" destId="{A5021FF3-6AF0-403F-8741-2CD3504937A5}" srcOrd="0" destOrd="0" presId="urn:microsoft.com/office/officeart/2009/3/layout/SnapshotPictureList"/>
    <dgm:cxn modelId="{5F1EA578-E62D-41CD-ACFC-2864B088775F}" type="presOf" srcId="{9958494B-73D3-4EE6-89B8-A776C1A4FF13}" destId="{6ABD5455-B74B-4AFF-8C08-8E9C498ECE90}" srcOrd="0" destOrd="0" presId="urn:microsoft.com/office/officeart/2009/3/layout/SnapshotPictureList"/>
    <dgm:cxn modelId="{293747EC-7FC1-4979-B8FC-5D734DD9F8D1}" srcId="{9958494B-73D3-4EE6-89B8-A776C1A4FF13}" destId="{D45BC625-FD5F-4551-A5E6-95EBB5152D90}" srcOrd="0" destOrd="0" parTransId="{39845A2B-7118-4DD7-9645-8ABA9A799970}" sibTransId="{C617AEA4-E0D0-4E2E-9788-CA12482241AE}"/>
    <dgm:cxn modelId="{2EEFB60A-0A83-4BD9-BEEC-73C71841258D}" type="presParOf" srcId="{6ABD5455-B74B-4AFF-8C08-8E9C498ECE90}" destId="{379EA84A-263F-4338-8DE4-75AD09F094AD}" srcOrd="0" destOrd="0" presId="urn:microsoft.com/office/officeart/2009/3/layout/SnapshotPictureList"/>
    <dgm:cxn modelId="{C357EEE0-30D1-465A-B4E9-834549DE889D}" type="presParOf" srcId="{379EA84A-263F-4338-8DE4-75AD09F094AD}" destId="{D53EFEA0-4178-4C1E-829E-4C05FD677C16}" srcOrd="0" destOrd="0" presId="urn:microsoft.com/office/officeart/2009/3/layout/SnapshotPictureList"/>
    <dgm:cxn modelId="{6D31E8CE-A878-4B7E-A919-B049235CC5AE}" type="presParOf" srcId="{379EA84A-263F-4338-8DE4-75AD09F094AD}" destId="{A5021FF3-6AF0-403F-8741-2CD3504937A5}" srcOrd="1" destOrd="0" presId="urn:microsoft.com/office/officeart/2009/3/layout/SnapshotPictureList"/>
    <dgm:cxn modelId="{6743676F-88C1-484F-B452-32AD7D6FF9DE}" type="presParOf" srcId="{379EA84A-263F-4338-8DE4-75AD09F094AD}" destId="{08DB5DB8-552F-4495-A9E7-1550970C2828}" srcOrd="2" destOrd="0" presId="urn:microsoft.com/office/officeart/2009/3/layout/SnapshotPictureList"/>
    <dgm:cxn modelId="{6329E2D7-8B96-4443-B079-825F79A63C77}" type="presParOf" srcId="{379EA84A-263F-4338-8DE4-75AD09F094AD}" destId="{D3C3C833-5ED1-4A55-8463-5A0FF8A547DA}" srcOrd="3" destOrd="0" presId="urn:microsoft.com/office/officeart/2009/3/layout/SnapshotPictureList"/>
    <dgm:cxn modelId="{E9345EFD-19E1-4AB4-9E0F-6EA1E84FE30D}" type="presParOf" srcId="{379EA84A-263F-4338-8DE4-75AD09F094AD}" destId="{1CBA5F13-6B10-4D7D-BF56-7F7073BC3DC9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DD0F68-A7BD-434B-B63D-EB0ED0E35DF6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53C0DA9-8550-417E-A61C-B5EB6BA93E13}">
      <dgm:prSet phldrT="[Текст]" phldr="1"/>
      <dgm:spPr/>
      <dgm:t>
        <a:bodyPr/>
        <a:lstStyle/>
        <a:p>
          <a:endParaRPr lang="ru-RU" dirty="0"/>
        </a:p>
      </dgm:t>
    </dgm:pt>
    <dgm:pt modelId="{5B091933-C5B1-45C1-A0BD-6008171BEFA8}" type="parTrans" cxnId="{2E2EE1E7-FEE6-4F44-A9B0-1355E91B4C04}">
      <dgm:prSet/>
      <dgm:spPr/>
      <dgm:t>
        <a:bodyPr/>
        <a:lstStyle/>
        <a:p>
          <a:endParaRPr lang="ru-RU"/>
        </a:p>
      </dgm:t>
    </dgm:pt>
    <dgm:pt modelId="{35260C2C-BE4B-40F3-9F8D-7204236753FF}" type="sibTrans" cxnId="{2E2EE1E7-FEE6-4F44-A9B0-1355E91B4C04}">
      <dgm:prSet/>
      <dgm:spPr/>
      <dgm:t>
        <a:bodyPr/>
        <a:lstStyle/>
        <a:p>
          <a:endParaRPr lang="ru-RU"/>
        </a:p>
      </dgm:t>
    </dgm:pt>
    <dgm:pt modelId="{2E2E9F25-F624-4E99-82B5-0F08E8B33C05}">
      <dgm:prSet phldrT="[Текст]"/>
      <dgm:spPr/>
      <dgm:t>
        <a:bodyPr/>
        <a:lstStyle/>
        <a:p>
          <a:r>
            <a:rPr lang="ru-RU" dirty="0" smtClean="0"/>
            <a:t>Человек – целостное единство</a:t>
          </a:r>
          <a:endParaRPr lang="ru-RU" dirty="0"/>
        </a:p>
      </dgm:t>
    </dgm:pt>
    <dgm:pt modelId="{6CC444E0-DF15-4254-BE1D-19FD66BA1E90}" type="parTrans" cxnId="{126B1B8B-E78E-499E-A965-F7A850B627A2}">
      <dgm:prSet/>
      <dgm:spPr/>
      <dgm:t>
        <a:bodyPr/>
        <a:lstStyle/>
        <a:p>
          <a:endParaRPr lang="ru-RU"/>
        </a:p>
      </dgm:t>
    </dgm:pt>
    <dgm:pt modelId="{6523F773-06E9-447F-B759-406F5FC054C6}" type="sibTrans" cxnId="{126B1B8B-E78E-499E-A965-F7A850B627A2}">
      <dgm:prSet/>
      <dgm:spPr/>
      <dgm:t>
        <a:bodyPr/>
        <a:lstStyle/>
        <a:p>
          <a:endParaRPr lang="ru-RU"/>
        </a:p>
      </dgm:t>
    </dgm:pt>
    <dgm:pt modelId="{949E0524-7020-4866-ADEF-BF907BA9ECB4}">
      <dgm:prSet phldrT="[Текст]"/>
      <dgm:spPr/>
      <dgm:t>
        <a:bodyPr/>
        <a:lstStyle/>
        <a:p>
          <a:r>
            <a:rPr lang="ru-RU" dirty="0" smtClean="0"/>
            <a:t>Каждый человек уникален</a:t>
          </a:r>
          <a:endParaRPr lang="ru-RU" dirty="0"/>
        </a:p>
      </dgm:t>
    </dgm:pt>
    <dgm:pt modelId="{9899E915-B78C-400D-866D-4C7E0DB8689B}" type="parTrans" cxnId="{C9216BEB-D9BE-417E-8307-F7E90F0B4908}">
      <dgm:prSet/>
      <dgm:spPr/>
      <dgm:t>
        <a:bodyPr/>
        <a:lstStyle/>
        <a:p>
          <a:endParaRPr lang="ru-RU"/>
        </a:p>
      </dgm:t>
    </dgm:pt>
    <dgm:pt modelId="{C31AC568-087E-4757-859A-D31BD204DA45}" type="sibTrans" cxnId="{C9216BEB-D9BE-417E-8307-F7E90F0B4908}">
      <dgm:prSet/>
      <dgm:spPr/>
      <dgm:t>
        <a:bodyPr/>
        <a:lstStyle/>
        <a:p>
          <a:endParaRPr lang="ru-RU"/>
        </a:p>
      </dgm:t>
    </dgm:pt>
    <dgm:pt modelId="{6C486D1D-84C1-4F07-951B-F872D72ACDAD}">
      <dgm:prSet phldrT="[Текст]"/>
      <dgm:spPr/>
      <dgm:t>
        <a:bodyPr/>
        <a:lstStyle/>
        <a:p>
          <a:r>
            <a:rPr lang="ru-RU" dirty="0" smtClean="0"/>
            <a:t>Неотъемлемое свойство человека – его способность к самопознанию</a:t>
          </a:r>
          <a:endParaRPr lang="ru-RU" dirty="0"/>
        </a:p>
      </dgm:t>
    </dgm:pt>
    <dgm:pt modelId="{55D9E900-AEBE-4619-934C-2B0BA7AE93FC}" type="parTrans" cxnId="{086D8960-4877-4DDF-87AB-21A120157B0C}">
      <dgm:prSet/>
      <dgm:spPr/>
      <dgm:t>
        <a:bodyPr/>
        <a:lstStyle/>
        <a:p>
          <a:endParaRPr lang="ru-RU"/>
        </a:p>
      </dgm:t>
    </dgm:pt>
    <dgm:pt modelId="{E9C1F3CF-53DB-4BAF-A1BF-832238E0886A}" type="sibTrans" cxnId="{086D8960-4877-4DDF-87AB-21A120157B0C}">
      <dgm:prSet/>
      <dgm:spPr/>
      <dgm:t>
        <a:bodyPr/>
        <a:lstStyle/>
        <a:p>
          <a:endParaRPr lang="ru-RU"/>
        </a:p>
      </dgm:t>
    </dgm:pt>
    <dgm:pt modelId="{3581AD42-CDD0-4EC8-B063-B4A5AAE696E5}">
      <dgm:prSet/>
      <dgm:spPr/>
      <dgm:t>
        <a:bodyPr/>
        <a:lstStyle/>
        <a:p>
          <a:r>
            <a:rPr lang="ru-RU" dirty="0" smtClean="0"/>
            <a:t>Человек – существо свободное</a:t>
          </a:r>
          <a:endParaRPr lang="ru-RU" dirty="0"/>
        </a:p>
      </dgm:t>
    </dgm:pt>
    <dgm:pt modelId="{8CB3C346-0D88-4855-886E-89FD00D0079B}" type="parTrans" cxnId="{18157039-8460-4926-830F-9B2987E7FD76}">
      <dgm:prSet/>
      <dgm:spPr/>
      <dgm:t>
        <a:bodyPr/>
        <a:lstStyle/>
        <a:p>
          <a:endParaRPr lang="ru-RU"/>
        </a:p>
      </dgm:t>
    </dgm:pt>
    <dgm:pt modelId="{9B5A1115-FB83-4854-93E0-E153F034946F}" type="sibTrans" cxnId="{18157039-8460-4926-830F-9B2987E7FD76}">
      <dgm:prSet/>
      <dgm:spPr/>
      <dgm:t>
        <a:bodyPr/>
        <a:lstStyle/>
        <a:p>
          <a:endParaRPr lang="ru-RU"/>
        </a:p>
      </dgm:t>
    </dgm:pt>
    <dgm:pt modelId="{6AA20269-B5D2-4EEA-9DF0-D41EB37DCF13}">
      <dgm:prSet/>
      <dgm:spPr/>
      <dgm:t>
        <a:bodyPr/>
        <a:lstStyle/>
        <a:p>
          <a:r>
            <a:rPr lang="ru-RU" dirty="0" smtClean="0"/>
            <a:t>Человек стремится к постоянному саморазвитию и самореализации</a:t>
          </a:r>
          <a:endParaRPr lang="ru-RU" dirty="0"/>
        </a:p>
      </dgm:t>
    </dgm:pt>
    <dgm:pt modelId="{4BC0C3ED-B08C-4AA1-A1BB-8139A89AB584}" type="parTrans" cxnId="{2EA8D8BE-AD50-4550-A851-2D6C138B04CC}">
      <dgm:prSet/>
      <dgm:spPr/>
      <dgm:t>
        <a:bodyPr/>
        <a:lstStyle/>
        <a:p>
          <a:endParaRPr lang="ru-RU"/>
        </a:p>
      </dgm:t>
    </dgm:pt>
    <dgm:pt modelId="{DA3202EC-8BCF-43AE-B8BA-0DB3C903E000}" type="sibTrans" cxnId="{2EA8D8BE-AD50-4550-A851-2D6C138B04CC}">
      <dgm:prSet/>
      <dgm:spPr/>
      <dgm:t>
        <a:bodyPr/>
        <a:lstStyle/>
        <a:p>
          <a:endParaRPr lang="ru-RU"/>
        </a:p>
      </dgm:t>
    </dgm:pt>
    <dgm:pt modelId="{4B15ECD0-2C0A-474E-B3B2-9317E850F889}" type="pres">
      <dgm:prSet presAssocID="{CCDD0F68-A7BD-434B-B63D-EB0ED0E35DF6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B980A2CE-83C0-41F1-B49F-537C7C63191A}" type="pres">
      <dgm:prSet presAssocID="{953C0DA9-8550-417E-A61C-B5EB6BA93E13}" presName="thickLine" presStyleLbl="alignNode1" presStyleIdx="0" presStyleCnt="1"/>
      <dgm:spPr/>
    </dgm:pt>
    <dgm:pt modelId="{F4523979-FE02-4E78-9D32-C6A8A2910657}" type="pres">
      <dgm:prSet presAssocID="{953C0DA9-8550-417E-A61C-B5EB6BA93E13}" presName="horz1" presStyleCnt="0"/>
      <dgm:spPr/>
    </dgm:pt>
    <dgm:pt modelId="{351009B5-D1C9-4130-B462-E0095394DC53}" type="pres">
      <dgm:prSet presAssocID="{953C0DA9-8550-417E-A61C-B5EB6BA93E13}" presName="tx1" presStyleLbl="revTx" presStyleIdx="0" presStyleCnt="6" custFlipHor="0" custScaleX="19710"/>
      <dgm:spPr/>
      <dgm:t>
        <a:bodyPr/>
        <a:lstStyle/>
        <a:p>
          <a:endParaRPr lang="ru-RU"/>
        </a:p>
      </dgm:t>
    </dgm:pt>
    <dgm:pt modelId="{682579A6-DFE2-4FA0-A38F-BFA08032BEAD}" type="pres">
      <dgm:prSet presAssocID="{953C0DA9-8550-417E-A61C-B5EB6BA93E13}" presName="vert1" presStyleCnt="0"/>
      <dgm:spPr/>
    </dgm:pt>
    <dgm:pt modelId="{038C0F73-4CDD-4E6D-8E83-B52C5824FE5A}" type="pres">
      <dgm:prSet presAssocID="{2E2E9F25-F624-4E99-82B5-0F08E8B33C05}" presName="vertSpace2a" presStyleCnt="0"/>
      <dgm:spPr/>
    </dgm:pt>
    <dgm:pt modelId="{0B56095F-7E66-424E-8CC5-AF6755CC11C4}" type="pres">
      <dgm:prSet presAssocID="{2E2E9F25-F624-4E99-82B5-0F08E8B33C05}" presName="horz2" presStyleCnt="0"/>
      <dgm:spPr/>
    </dgm:pt>
    <dgm:pt modelId="{62BCA7A1-3671-4640-B6A6-EE14C97B1A2B}" type="pres">
      <dgm:prSet presAssocID="{2E2E9F25-F624-4E99-82B5-0F08E8B33C05}" presName="horzSpace2" presStyleCnt="0"/>
      <dgm:spPr/>
    </dgm:pt>
    <dgm:pt modelId="{7D957384-6901-4B8C-A5DA-0E01E9F23068}" type="pres">
      <dgm:prSet presAssocID="{2E2E9F25-F624-4E99-82B5-0F08E8B33C05}" presName="tx2" presStyleLbl="revTx" presStyleIdx="1" presStyleCnt="6" custLinFactNeighborX="11266" custLinFactNeighborY="-939"/>
      <dgm:spPr/>
      <dgm:t>
        <a:bodyPr/>
        <a:lstStyle/>
        <a:p>
          <a:endParaRPr lang="ru-RU"/>
        </a:p>
      </dgm:t>
    </dgm:pt>
    <dgm:pt modelId="{9A14198B-F512-4A3B-9AB7-2BB78E967936}" type="pres">
      <dgm:prSet presAssocID="{2E2E9F25-F624-4E99-82B5-0F08E8B33C05}" presName="vert2" presStyleCnt="0"/>
      <dgm:spPr/>
    </dgm:pt>
    <dgm:pt modelId="{F293D084-F6B1-4731-8026-F0B47A9F4672}" type="pres">
      <dgm:prSet presAssocID="{2E2E9F25-F624-4E99-82B5-0F08E8B33C05}" presName="thinLine2b" presStyleLbl="callout" presStyleIdx="0" presStyleCnt="5"/>
      <dgm:spPr/>
    </dgm:pt>
    <dgm:pt modelId="{7904B5CF-4E76-4453-8279-48837913DB4F}" type="pres">
      <dgm:prSet presAssocID="{2E2E9F25-F624-4E99-82B5-0F08E8B33C05}" presName="vertSpace2b" presStyleCnt="0"/>
      <dgm:spPr/>
    </dgm:pt>
    <dgm:pt modelId="{24570E6D-E384-4B65-BDBE-9773369DA4F2}" type="pres">
      <dgm:prSet presAssocID="{949E0524-7020-4866-ADEF-BF907BA9ECB4}" presName="horz2" presStyleCnt="0"/>
      <dgm:spPr/>
    </dgm:pt>
    <dgm:pt modelId="{3C45EEB5-8F39-42CA-B68F-55F27C09B22C}" type="pres">
      <dgm:prSet presAssocID="{949E0524-7020-4866-ADEF-BF907BA9ECB4}" presName="horzSpace2" presStyleCnt="0"/>
      <dgm:spPr/>
    </dgm:pt>
    <dgm:pt modelId="{AAAFDD02-208A-4B99-9AF3-4F7E04B58F48}" type="pres">
      <dgm:prSet presAssocID="{949E0524-7020-4866-ADEF-BF907BA9ECB4}" presName="tx2" presStyleLbl="revTx" presStyleIdx="2" presStyleCnt="6" custLinFactNeighborX="11266" custLinFactNeighborY="-7339"/>
      <dgm:spPr/>
      <dgm:t>
        <a:bodyPr/>
        <a:lstStyle/>
        <a:p>
          <a:endParaRPr lang="ru-RU"/>
        </a:p>
      </dgm:t>
    </dgm:pt>
    <dgm:pt modelId="{F9824EF7-427F-47FF-9112-557600ABF0EB}" type="pres">
      <dgm:prSet presAssocID="{949E0524-7020-4866-ADEF-BF907BA9ECB4}" presName="vert2" presStyleCnt="0"/>
      <dgm:spPr/>
    </dgm:pt>
    <dgm:pt modelId="{68335040-87A1-469C-BD8E-A5490CA41590}" type="pres">
      <dgm:prSet presAssocID="{949E0524-7020-4866-ADEF-BF907BA9ECB4}" presName="thinLine2b" presStyleLbl="callout" presStyleIdx="1" presStyleCnt="5"/>
      <dgm:spPr/>
    </dgm:pt>
    <dgm:pt modelId="{29DCD6D8-387F-4911-8E2B-930D9BC4CD75}" type="pres">
      <dgm:prSet presAssocID="{949E0524-7020-4866-ADEF-BF907BA9ECB4}" presName="vertSpace2b" presStyleCnt="0"/>
      <dgm:spPr/>
    </dgm:pt>
    <dgm:pt modelId="{2D6FA8B9-07F8-4F39-A086-9779B3B590B3}" type="pres">
      <dgm:prSet presAssocID="{6C486D1D-84C1-4F07-951B-F872D72ACDAD}" presName="horz2" presStyleCnt="0"/>
      <dgm:spPr/>
    </dgm:pt>
    <dgm:pt modelId="{8A5A6005-E074-4AE5-829A-3F11D111F549}" type="pres">
      <dgm:prSet presAssocID="{6C486D1D-84C1-4F07-951B-F872D72ACDAD}" presName="horzSpace2" presStyleCnt="0"/>
      <dgm:spPr/>
    </dgm:pt>
    <dgm:pt modelId="{C8A25658-5828-4983-A7BC-31A70F22A6C3}" type="pres">
      <dgm:prSet presAssocID="{6C486D1D-84C1-4F07-951B-F872D72ACDAD}" presName="tx2" presStyleLbl="revTx" presStyleIdx="3" presStyleCnt="6" custLinFactNeighborX="9366" custLinFactNeighborY="1571"/>
      <dgm:spPr/>
      <dgm:t>
        <a:bodyPr/>
        <a:lstStyle/>
        <a:p>
          <a:endParaRPr lang="ru-RU"/>
        </a:p>
      </dgm:t>
    </dgm:pt>
    <dgm:pt modelId="{2E7A432F-73CF-4DBB-82A2-714EC01B548A}" type="pres">
      <dgm:prSet presAssocID="{6C486D1D-84C1-4F07-951B-F872D72ACDAD}" presName="vert2" presStyleCnt="0"/>
      <dgm:spPr/>
    </dgm:pt>
    <dgm:pt modelId="{21CB2AF1-F90C-4C61-A590-C5EADC572913}" type="pres">
      <dgm:prSet presAssocID="{6C486D1D-84C1-4F07-951B-F872D72ACDAD}" presName="thinLine2b" presStyleLbl="callout" presStyleIdx="2" presStyleCnt="5"/>
      <dgm:spPr/>
    </dgm:pt>
    <dgm:pt modelId="{FF25ECD1-9E3A-4DB6-AFC0-80F63ADE1713}" type="pres">
      <dgm:prSet presAssocID="{6C486D1D-84C1-4F07-951B-F872D72ACDAD}" presName="vertSpace2b" presStyleCnt="0"/>
      <dgm:spPr/>
    </dgm:pt>
    <dgm:pt modelId="{F4C7BB41-501F-49A7-A515-DA84B95E4A7E}" type="pres">
      <dgm:prSet presAssocID="{3581AD42-CDD0-4EC8-B063-B4A5AAE696E5}" presName="horz2" presStyleCnt="0"/>
      <dgm:spPr/>
    </dgm:pt>
    <dgm:pt modelId="{19F4464E-7181-41BF-9E3B-8A859C9F08D0}" type="pres">
      <dgm:prSet presAssocID="{3581AD42-CDD0-4EC8-B063-B4A5AAE696E5}" presName="horzSpace2" presStyleCnt="0"/>
      <dgm:spPr/>
    </dgm:pt>
    <dgm:pt modelId="{F603C3F5-85F0-49C2-84EA-BDB410FD2F66}" type="pres">
      <dgm:prSet presAssocID="{3581AD42-CDD0-4EC8-B063-B4A5AAE696E5}" presName="tx2" presStyleLbl="revTx" presStyleIdx="4" presStyleCnt="6" custLinFactNeighborX="9366" custLinFactNeighborY="-4189"/>
      <dgm:spPr/>
      <dgm:t>
        <a:bodyPr/>
        <a:lstStyle/>
        <a:p>
          <a:endParaRPr lang="ru-RU"/>
        </a:p>
      </dgm:t>
    </dgm:pt>
    <dgm:pt modelId="{61825144-6EFC-4DBB-826F-9CCD64BA6236}" type="pres">
      <dgm:prSet presAssocID="{3581AD42-CDD0-4EC8-B063-B4A5AAE696E5}" presName="vert2" presStyleCnt="0"/>
      <dgm:spPr/>
    </dgm:pt>
    <dgm:pt modelId="{2A674D71-A6F8-4DCB-808F-1B4E25105DDD}" type="pres">
      <dgm:prSet presAssocID="{3581AD42-CDD0-4EC8-B063-B4A5AAE696E5}" presName="thinLine2b" presStyleLbl="callout" presStyleIdx="3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DF00E68-827E-4BD1-8659-2CAA7D5AC2D0}" type="pres">
      <dgm:prSet presAssocID="{3581AD42-CDD0-4EC8-B063-B4A5AAE696E5}" presName="vertSpace2b" presStyleCnt="0"/>
      <dgm:spPr/>
    </dgm:pt>
    <dgm:pt modelId="{5E58491A-C79C-4654-BC5C-61BAA955F427}" type="pres">
      <dgm:prSet presAssocID="{6AA20269-B5D2-4EEA-9DF0-D41EB37DCF13}" presName="horz2" presStyleCnt="0"/>
      <dgm:spPr/>
    </dgm:pt>
    <dgm:pt modelId="{AD6F7369-D00E-47E4-B259-47834FAD6B0A}" type="pres">
      <dgm:prSet presAssocID="{6AA20269-B5D2-4EEA-9DF0-D41EB37DCF13}" presName="horzSpace2" presStyleCnt="0"/>
      <dgm:spPr/>
    </dgm:pt>
    <dgm:pt modelId="{D4D3C2AB-693E-4FD5-ACF4-0834E854F4E9}" type="pres">
      <dgm:prSet presAssocID="{6AA20269-B5D2-4EEA-9DF0-D41EB37DCF13}" presName="tx2" presStyleLbl="revTx" presStyleIdx="5" presStyleCnt="6" custLinFactNeighborX="12920" custLinFactNeighborY="-1680"/>
      <dgm:spPr/>
      <dgm:t>
        <a:bodyPr/>
        <a:lstStyle/>
        <a:p>
          <a:endParaRPr lang="ru-RU"/>
        </a:p>
      </dgm:t>
    </dgm:pt>
    <dgm:pt modelId="{D901BB65-88A3-48B7-9D38-04D5464EE434}" type="pres">
      <dgm:prSet presAssocID="{6AA20269-B5D2-4EEA-9DF0-D41EB37DCF13}" presName="vert2" presStyleCnt="0"/>
      <dgm:spPr/>
    </dgm:pt>
    <dgm:pt modelId="{765319B9-C9CB-4CAF-9FA7-B36E3C6C1550}" type="pres">
      <dgm:prSet presAssocID="{6AA20269-B5D2-4EEA-9DF0-D41EB37DCF13}" presName="thinLine2b" presStyleLbl="callout" presStyleIdx="4" presStyleCnt="5"/>
      <dgm:spPr/>
    </dgm:pt>
    <dgm:pt modelId="{717F57CC-6556-41E2-80A1-2ED971402A69}" type="pres">
      <dgm:prSet presAssocID="{6AA20269-B5D2-4EEA-9DF0-D41EB37DCF13}" presName="vertSpace2b" presStyleCnt="0"/>
      <dgm:spPr/>
    </dgm:pt>
  </dgm:ptLst>
  <dgm:cxnLst>
    <dgm:cxn modelId="{2E2EE1E7-FEE6-4F44-A9B0-1355E91B4C04}" srcId="{CCDD0F68-A7BD-434B-B63D-EB0ED0E35DF6}" destId="{953C0DA9-8550-417E-A61C-B5EB6BA93E13}" srcOrd="0" destOrd="0" parTransId="{5B091933-C5B1-45C1-A0BD-6008171BEFA8}" sibTransId="{35260C2C-BE4B-40F3-9F8D-7204236753FF}"/>
    <dgm:cxn modelId="{18157039-8460-4926-830F-9B2987E7FD76}" srcId="{953C0DA9-8550-417E-A61C-B5EB6BA93E13}" destId="{3581AD42-CDD0-4EC8-B063-B4A5AAE696E5}" srcOrd="3" destOrd="0" parTransId="{8CB3C346-0D88-4855-886E-89FD00D0079B}" sibTransId="{9B5A1115-FB83-4854-93E0-E153F034946F}"/>
    <dgm:cxn modelId="{2EA8D8BE-AD50-4550-A851-2D6C138B04CC}" srcId="{953C0DA9-8550-417E-A61C-B5EB6BA93E13}" destId="{6AA20269-B5D2-4EEA-9DF0-D41EB37DCF13}" srcOrd="4" destOrd="0" parTransId="{4BC0C3ED-B08C-4AA1-A1BB-8139A89AB584}" sibTransId="{DA3202EC-8BCF-43AE-B8BA-0DB3C903E000}"/>
    <dgm:cxn modelId="{F5641743-3DB2-4527-B7C5-3B2CE637B0B0}" type="presOf" srcId="{CCDD0F68-A7BD-434B-B63D-EB0ED0E35DF6}" destId="{4B15ECD0-2C0A-474E-B3B2-9317E850F889}" srcOrd="0" destOrd="0" presId="urn:microsoft.com/office/officeart/2008/layout/LinedList"/>
    <dgm:cxn modelId="{D5CDF865-B861-4858-8ABC-EB399173B948}" type="presOf" srcId="{6C486D1D-84C1-4F07-951B-F872D72ACDAD}" destId="{C8A25658-5828-4983-A7BC-31A70F22A6C3}" srcOrd="0" destOrd="0" presId="urn:microsoft.com/office/officeart/2008/layout/LinedList"/>
    <dgm:cxn modelId="{641211B6-33A2-484B-8604-A0887A5E3BBC}" type="presOf" srcId="{3581AD42-CDD0-4EC8-B063-B4A5AAE696E5}" destId="{F603C3F5-85F0-49C2-84EA-BDB410FD2F66}" srcOrd="0" destOrd="0" presId="urn:microsoft.com/office/officeart/2008/layout/LinedList"/>
    <dgm:cxn modelId="{086D8960-4877-4DDF-87AB-21A120157B0C}" srcId="{953C0DA9-8550-417E-A61C-B5EB6BA93E13}" destId="{6C486D1D-84C1-4F07-951B-F872D72ACDAD}" srcOrd="2" destOrd="0" parTransId="{55D9E900-AEBE-4619-934C-2B0BA7AE93FC}" sibTransId="{E9C1F3CF-53DB-4BAF-A1BF-832238E0886A}"/>
    <dgm:cxn modelId="{0758EF18-AD02-459C-96A7-146039149E28}" type="presOf" srcId="{2E2E9F25-F624-4E99-82B5-0F08E8B33C05}" destId="{7D957384-6901-4B8C-A5DA-0E01E9F23068}" srcOrd="0" destOrd="0" presId="urn:microsoft.com/office/officeart/2008/layout/LinedList"/>
    <dgm:cxn modelId="{126B1B8B-E78E-499E-A965-F7A850B627A2}" srcId="{953C0DA9-8550-417E-A61C-B5EB6BA93E13}" destId="{2E2E9F25-F624-4E99-82B5-0F08E8B33C05}" srcOrd="0" destOrd="0" parTransId="{6CC444E0-DF15-4254-BE1D-19FD66BA1E90}" sibTransId="{6523F773-06E9-447F-B759-406F5FC054C6}"/>
    <dgm:cxn modelId="{A18AC23B-C6BD-4EFB-A529-99235C6406ED}" type="presOf" srcId="{6AA20269-B5D2-4EEA-9DF0-D41EB37DCF13}" destId="{D4D3C2AB-693E-4FD5-ACF4-0834E854F4E9}" srcOrd="0" destOrd="0" presId="urn:microsoft.com/office/officeart/2008/layout/LinedList"/>
    <dgm:cxn modelId="{C9216BEB-D9BE-417E-8307-F7E90F0B4908}" srcId="{953C0DA9-8550-417E-A61C-B5EB6BA93E13}" destId="{949E0524-7020-4866-ADEF-BF907BA9ECB4}" srcOrd="1" destOrd="0" parTransId="{9899E915-B78C-400D-866D-4C7E0DB8689B}" sibTransId="{C31AC568-087E-4757-859A-D31BD204DA45}"/>
    <dgm:cxn modelId="{9996C8A1-3610-4746-8308-F37DE34BF7AF}" type="presOf" srcId="{953C0DA9-8550-417E-A61C-B5EB6BA93E13}" destId="{351009B5-D1C9-4130-B462-E0095394DC53}" srcOrd="0" destOrd="0" presId="urn:microsoft.com/office/officeart/2008/layout/LinedList"/>
    <dgm:cxn modelId="{9CCB04A6-C110-482C-AF07-9364DCBC8669}" type="presOf" srcId="{949E0524-7020-4866-ADEF-BF907BA9ECB4}" destId="{AAAFDD02-208A-4B99-9AF3-4F7E04B58F48}" srcOrd="0" destOrd="0" presId="urn:microsoft.com/office/officeart/2008/layout/LinedList"/>
    <dgm:cxn modelId="{71E24B39-1654-4A72-B539-0B6458C18357}" type="presParOf" srcId="{4B15ECD0-2C0A-474E-B3B2-9317E850F889}" destId="{B980A2CE-83C0-41F1-B49F-537C7C63191A}" srcOrd="0" destOrd="0" presId="urn:microsoft.com/office/officeart/2008/layout/LinedList"/>
    <dgm:cxn modelId="{F381A741-F3ED-4C30-A2A2-7701ACF3461B}" type="presParOf" srcId="{4B15ECD0-2C0A-474E-B3B2-9317E850F889}" destId="{F4523979-FE02-4E78-9D32-C6A8A2910657}" srcOrd="1" destOrd="0" presId="urn:microsoft.com/office/officeart/2008/layout/LinedList"/>
    <dgm:cxn modelId="{70C795CA-ED1E-4E49-9BEE-FACEF349400D}" type="presParOf" srcId="{F4523979-FE02-4E78-9D32-C6A8A2910657}" destId="{351009B5-D1C9-4130-B462-E0095394DC53}" srcOrd="0" destOrd="0" presId="urn:microsoft.com/office/officeart/2008/layout/LinedList"/>
    <dgm:cxn modelId="{EBF00860-B5EB-4093-BE8C-9F5B28F93B6F}" type="presParOf" srcId="{F4523979-FE02-4E78-9D32-C6A8A2910657}" destId="{682579A6-DFE2-4FA0-A38F-BFA08032BEAD}" srcOrd="1" destOrd="0" presId="urn:microsoft.com/office/officeart/2008/layout/LinedList"/>
    <dgm:cxn modelId="{4B61F20A-E987-4923-8857-DE6AA10686A0}" type="presParOf" srcId="{682579A6-DFE2-4FA0-A38F-BFA08032BEAD}" destId="{038C0F73-4CDD-4E6D-8E83-B52C5824FE5A}" srcOrd="0" destOrd="0" presId="urn:microsoft.com/office/officeart/2008/layout/LinedList"/>
    <dgm:cxn modelId="{38D755D6-5BFC-4D3F-A13E-61F745DD11A4}" type="presParOf" srcId="{682579A6-DFE2-4FA0-A38F-BFA08032BEAD}" destId="{0B56095F-7E66-424E-8CC5-AF6755CC11C4}" srcOrd="1" destOrd="0" presId="urn:microsoft.com/office/officeart/2008/layout/LinedList"/>
    <dgm:cxn modelId="{525361B1-1642-4000-813A-57329880CE1E}" type="presParOf" srcId="{0B56095F-7E66-424E-8CC5-AF6755CC11C4}" destId="{62BCA7A1-3671-4640-B6A6-EE14C97B1A2B}" srcOrd="0" destOrd="0" presId="urn:microsoft.com/office/officeart/2008/layout/LinedList"/>
    <dgm:cxn modelId="{BFF94458-891D-43ED-86B0-F586A749D087}" type="presParOf" srcId="{0B56095F-7E66-424E-8CC5-AF6755CC11C4}" destId="{7D957384-6901-4B8C-A5DA-0E01E9F23068}" srcOrd="1" destOrd="0" presId="urn:microsoft.com/office/officeart/2008/layout/LinedList"/>
    <dgm:cxn modelId="{C7C70DB4-44A2-42A4-BD77-DDD20375F27B}" type="presParOf" srcId="{0B56095F-7E66-424E-8CC5-AF6755CC11C4}" destId="{9A14198B-F512-4A3B-9AB7-2BB78E967936}" srcOrd="2" destOrd="0" presId="urn:microsoft.com/office/officeart/2008/layout/LinedList"/>
    <dgm:cxn modelId="{FE044FBF-AFCB-402A-954A-6F8EB2B251E1}" type="presParOf" srcId="{682579A6-DFE2-4FA0-A38F-BFA08032BEAD}" destId="{F293D084-F6B1-4731-8026-F0B47A9F4672}" srcOrd="2" destOrd="0" presId="urn:microsoft.com/office/officeart/2008/layout/LinedList"/>
    <dgm:cxn modelId="{8F116A75-4010-41B2-917C-A04B133F1127}" type="presParOf" srcId="{682579A6-DFE2-4FA0-A38F-BFA08032BEAD}" destId="{7904B5CF-4E76-4453-8279-48837913DB4F}" srcOrd="3" destOrd="0" presId="urn:microsoft.com/office/officeart/2008/layout/LinedList"/>
    <dgm:cxn modelId="{4DA5E725-7A0A-46B4-818C-C8C9B7BC3C0F}" type="presParOf" srcId="{682579A6-DFE2-4FA0-A38F-BFA08032BEAD}" destId="{24570E6D-E384-4B65-BDBE-9773369DA4F2}" srcOrd="4" destOrd="0" presId="urn:microsoft.com/office/officeart/2008/layout/LinedList"/>
    <dgm:cxn modelId="{32B05824-DB0C-498A-8C87-3FBDCF1882FE}" type="presParOf" srcId="{24570E6D-E384-4B65-BDBE-9773369DA4F2}" destId="{3C45EEB5-8F39-42CA-B68F-55F27C09B22C}" srcOrd="0" destOrd="0" presId="urn:microsoft.com/office/officeart/2008/layout/LinedList"/>
    <dgm:cxn modelId="{8FBFB0C8-74E5-47D8-A0B3-4E0946AA9B7A}" type="presParOf" srcId="{24570E6D-E384-4B65-BDBE-9773369DA4F2}" destId="{AAAFDD02-208A-4B99-9AF3-4F7E04B58F48}" srcOrd="1" destOrd="0" presId="urn:microsoft.com/office/officeart/2008/layout/LinedList"/>
    <dgm:cxn modelId="{0065AEE3-A8E7-4887-ADC2-3E001FEFB9E5}" type="presParOf" srcId="{24570E6D-E384-4B65-BDBE-9773369DA4F2}" destId="{F9824EF7-427F-47FF-9112-557600ABF0EB}" srcOrd="2" destOrd="0" presId="urn:microsoft.com/office/officeart/2008/layout/LinedList"/>
    <dgm:cxn modelId="{5E41105D-FA0A-4CD2-A54C-237B94F995A5}" type="presParOf" srcId="{682579A6-DFE2-4FA0-A38F-BFA08032BEAD}" destId="{68335040-87A1-469C-BD8E-A5490CA41590}" srcOrd="5" destOrd="0" presId="urn:microsoft.com/office/officeart/2008/layout/LinedList"/>
    <dgm:cxn modelId="{F47B8C60-4970-4849-9AFC-AC6D5E230B72}" type="presParOf" srcId="{682579A6-DFE2-4FA0-A38F-BFA08032BEAD}" destId="{29DCD6D8-387F-4911-8E2B-930D9BC4CD75}" srcOrd="6" destOrd="0" presId="urn:microsoft.com/office/officeart/2008/layout/LinedList"/>
    <dgm:cxn modelId="{16F982F1-A2FA-4A67-9C09-12B03E7BB4F3}" type="presParOf" srcId="{682579A6-DFE2-4FA0-A38F-BFA08032BEAD}" destId="{2D6FA8B9-07F8-4F39-A086-9779B3B590B3}" srcOrd="7" destOrd="0" presId="urn:microsoft.com/office/officeart/2008/layout/LinedList"/>
    <dgm:cxn modelId="{988ADA5F-4E0C-4B7E-B862-5C20405C6937}" type="presParOf" srcId="{2D6FA8B9-07F8-4F39-A086-9779B3B590B3}" destId="{8A5A6005-E074-4AE5-829A-3F11D111F549}" srcOrd="0" destOrd="0" presId="urn:microsoft.com/office/officeart/2008/layout/LinedList"/>
    <dgm:cxn modelId="{89DDE3C4-6C0D-48F4-8526-C01EE0911327}" type="presParOf" srcId="{2D6FA8B9-07F8-4F39-A086-9779B3B590B3}" destId="{C8A25658-5828-4983-A7BC-31A70F22A6C3}" srcOrd="1" destOrd="0" presId="urn:microsoft.com/office/officeart/2008/layout/LinedList"/>
    <dgm:cxn modelId="{557CA4B5-071D-4026-BA20-6BF83764D664}" type="presParOf" srcId="{2D6FA8B9-07F8-4F39-A086-9779B3B590B3}" destId="{2E7A432F-73CF-4DBB-82A2-714EC01B548A}" srcOrd="2" destOrd="0" presId="urn:microsoft.com/office/officeart/2008/layout/LinedList"/>
    <dgm:cxn modelId="{EBEF4F76-2F50-498C-89E0-DDE743AF218A}" type="presParOf" srcId="{682579A6-DFE2-4FA0-A38F-BFA08032BEAD}" destId="{21CB2AF1-F90C-4C61-A590-C5EADC572913}" srcOrd="8" destOrd="0" presId="urn:microsoft.com/office/officeart/2008/layout/LinedList"/>
    <dgm:cxn modelId="{A20A6A12-7CB7-4A88-A5DF-2B4E43A16FE0}" type="presParOf" srcId="{682579A6-DFE2-4FA0-A38F-BFA08032BEAD}" destId="{FF25ECD1-9E3A-4DB6-AFC0-80F63ADE1713}" srcOrd="9" destOrd="0" presId="urn:microsoft.com/office/officeart/2008/layout/LinedList"/>
    <dgm:cxn modelId="{257CFCC7-BA42-43FE-B55C-690D6DFC71B0}" type="presParOf" srcId="{682579A6-DFE2-4FA0-A38F-BFA08032BEAD}" destId="{F4C7BB41-501F-49A7-A515-DA84B95E4A7E}" srcOrd="10" destOrd="0" presId="urn:microsoft.com/office/officeart/2008/layout/LinedList"/>
    <dgm:cxn modelId="{6A8C621E-53C8-4498-9C48-313BDC6A64E7}" type="presParOf" srcId="{F4C7BB41-501F-49A7-A515-DA84B95E4A7E}" destId="{19F4464E-7181-41BF-9E3B-8A859C9F08D0}" srcOrd="0" destOrd="0" presId="urn:microsoft.com/office/officeart/2008/layout/LinedList"/>
    <dgm:cxn modelId="{2428DF7F-DE0F-4E3B-9E1F-F624A1B32382}" type="presParOf" srcId="{F4C7BB41-501F-49A7-A515-DA84B95E4A7E}" destId="{F603C3F5-85F0-49C2-84EA-BDB410FD2F66}" srcOrd="1" destOrd="0" presId="urn:microsoft.com/office/officeart/2008/layout/LinedList"/>
    <dgm:cxn modelId="{ECB40720-2F7F-4641-9695-E5E2783F68C2}" type="presParOf" srcId="{F4C7BB41-501F-49A7-A515-DA84B95E4A7E}" destId="{61825144-6EFC-4DBB-826F-9CCD64BA6236}" srcOrd="2" destOrd="0" presId="urn:microsoft.com/office/officeart/2008/layout/LinedList"/>
    <dgm:cxn modelId="{DC3212A7-4B9B-440B-8C20-FC8073DB3DC0}" type="presParOf" srcId="{682579A6-DFE2-4FA0-A38F-BFA08032BEAD}" destId="{2A674D71-A6F8-4DCB-808F-1B4E25105DDD}" srcOrd="11" destOrd="0" presId="urn:microsoft.com/office/officeart/2008/layout/LinedList"/>
    <dgm:cxn modelId="{CCA468B2-F850-4F9E-8C62-13FB46585C36}" type="presParOf" srcId="{682579A6-DFE2-4FA0-A38F-BFA08032BEAD}" destId="{8DF00E68-827E-4BD1-8659-2CAA7D5AC2D0}" srcOrd="12" destOrd="0" presId="urn:microsoft.com/office/officeart/2008/layout/LinedList"/>
    <dgm:cxn modelId="{5A1BE686-AB2D-4048-94C3-F54161E9F7C5}" type="presParOf" srcId="{682579A6-DFE2-4FA0-A38F-BFA08032BEAD}" destId="{5E58491A-C79C-4654-BC5C-61BAA955F427}" srcOrd="13" destOrd="0" presId="urn:microsoft.com/office/officeart/2008/layout/LinedList"/>
    <dgm:cxn modelId="{B70C12E6-68A8-44FD-AB01-37863CD5FE44}" type="presParOf" srcId="{5E58491A-C79C-4654-BC5C-61BAA955F427}" destId="{AD6F7369-D00E-47E4-B259-47834FAD6B0A}" srcOrd="0" destOrd="0" presId="urn:microsoft.com/office/officeart/2008/layout/LinedList"/>
    <dgm:cxn modelId="{372F2F2E-AD15-4C0A-90D0-BF3044056607}" type="presParOf" srcId="{5E58491A-C79C-4654-BC5C-61BAA955F427}" destId="{D4D3C2AB-693E-4FD5-ACF4-0834E854F4E9}" srcOrd="1" destOrd="0" presId="urn:microsoft.com/office/officeart/2008/layout/LinedList"/>
    <dgm:cxn modelId="{028A6B1F-B755-4518-BD76-3E8B776D3D0D}" type="presParOf" srcId="{5E58491A-C79C-4654-BC5C-61BAA955F427}" destId="{D901BB65-88A3-48B7-9D38-04D5464EE434}" srcOrd="2" destOrd="0" presId="urn:microsoft.com/office/officeart/2008/layout/LinedList"/>
    <dgm:cxn modelId="{652C7FE5-59E4-4398-9623-98C452DBE088}" type="presParOf" srcId="{682579A6-DFE2-4FA0-A38F-BFA08032BEAD}" destId="{765319B9-C9CB-4CAF-9FA7-B36E3C6C1550}" srcOrd="14" destOrd="0" presId="urn:microsoft.com/office/officeart/2008/layout/LinedList"/>
    <dgm:cxn modelId="{309051AD-BD2F-44CA-AEA1-4186B476B4B8}" type="presParOf" srcId="{682579A6-DFE2-4FA0-A38F-BFA08032BEAD}" destId="{717F57CC-6556-41E2-80A1-2ED971402A69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2D1338B-AE10-43D3-A59D-0159B3E1B06D}" type="doc">
      <dgm:prSet loTypeId="urn:microsoft.com/office/officeart/2005/8/layout/radial5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7724D483-45AB-409C-B7B0-5275C4D4CFC7}">
      <dgm:prSet phldrT="[Текст]" custT="1"/>
      <dgm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28575">
          <a:solidFill>
            <a:schemeClr val="accent1"/>
          </a:solidFill>
        </a:ln>
      </dgm:spPr>
      <dgm:t>
        <a:bodyPr/>
        <a:lstStyle/>
        <a:p>
          <a:pPr algn="ctr"/>
          <a:r>
            <a:rPr lang="ru-RU" sz="1800" b="1" dirty="0">
              <a:latin typeface="Times New Roman" pitchFamily="18" charset="0"/>
              <a:cs typeface="Times New Roman" pitchFamily="18" charset="0"/>
            </a:rPr>
            <a:t>Выпускник ГБОУ ДЮЦ</a:t>
          </a:r>
        </a:p>
      </dgm:t>
    </dgm:pt>
    <dgm:pt modelId="{461DBCA9-E3DD-4FEA-8C38-E19A9AE2302C}" type="parTrans" cxnId="{163C708B-16B1-4DD3-A541-F0CECFEA78C0}">
      <dgm:prSet/>
      <dgm:spPr/>
      <dgm:t>
        <a:bodyPr/>
        <a:lstStyle/>
        <a:p>
          <a:pPr algn="ctr"/>
          <a:endParaRPr lang="ru-RU"/>
        </a:p>
      </dgm:t>
    </dgm:pt>
    <dgm:pt modelId="{4B39F447-99CB-4AF2-820A-CB9360F8E9A7}" type="sibTrans" cxnId="{163C708B-16B1-4DD3-A541-F0CECFEA78C0}">
      <dgm:prSet/>
      <dgm:spPr/>
      <dgm:t>
        <a:bodyPr/>
        <a:lstStyle/>
        <a:p>
          <a:pPr algn="ctr"/>
          <a:endParaRPr lang="ru-RU"/>
        </a:p>
      </dgm:t>
    </dgm:pt>
    <dgm:pt modelId="{7A7DED29-278A-4713-A087-5B1A200861FE}">
      <dgm:prSet phldrT="[Текст]" custT="1"/>
      <dgm:spPr>
        <a:ln w="28575">
          <a:solidFill>
            <a:schemeClr val="accent1"/>
          </a:solidFill>
        </a:ln>
      </dgm:spPr>
      <dgm:t>
        <a:bodyPr/>
        <a:lstStyle/>
        <a:p>
          <a:pPr algn="ctr">
            <a:spcAft>
              <a:spcPts val="0"/>
            </a:spcAft>
          </a:pP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Образованный</a:t>
          </a:r>
          <a:r>
            <a:rPr lang="ru-RU" sz="1600" b="0" dirty="0">
              <a:latin typeface="Times New Roman" pitchFamily="18" charset="0"/>
              <a:cs typeface="Times New Roman" pitchFamily="18" charset="0"/>
            </a:rPr>
            <a:t>, </a:t>
          </a:r>
        </a:p>
        <a:p>
          <a:pPr algn="ctr">
            <a:spcAft>
              <a:spcPts val="0"/>
            </a:spcAft>
          </a:pPr>
          <a:r>
            <a:rPr lang="ru-RU" sz="1600" b="0" dirty="0">
              <a:latin typeface="Times New Roman" pitchFamily="18" charset="0"/>
              <a:cs typeface="Times New Roman" pitchFamily="18" charset="0"/>
            </a:rPr>
            <a:t>воспитанный </a:t>
          </a:r>
        </a:p>
        <a:p>
          <a:pPr algn="ctr">
            <a:spcAft>
              <a:spcPts val="0"/>
            </a:spcAft>
          </a:pPr>
          <a:r>
            <a:rPr lang="ru-RU" sz="1600" b="0" dirty="0">
              <a:latin typeface="Times New Roman" pitchFamily="18" charset="0"/>
              <a:cs typeface="Times New Roman" pitchFamily="18" charset="0"/>
            </a:rPr>
            <a:t>человек</a:t>
          </a:r>
        </a:p>
      </dgm:t>
    </dgm:pt>
    <dgm:pt modelId="{6FC15010-F72E-4F7F-8F10-17E5EF3E066A}" type="parTrans" cxnId="{9DEBE56C-EF3B-4761-A792-89A245B12E0A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 algn="ctr"/>
          <a:endParaRPr lang="ru-RU"/>
        </a:p>
      </dgm:t>
    </dgm:pt>
    <dgm:pt modelId="{32235153-17EF-4C9B-B5DA-4199940546CC}" type="sibTrans" cxnId="{9DEBE56C-EF3B-4761-A792-89A245B12E0A}">
      <dgm:prSet/>
      <dgm:spPr/>
      <dgm:t>
        <a:bodyPr/>
        <a:lstStyle/>
        <a:p>
          <a:pPr algn="ctr"/>
          <a:endParaRPr lang="ru-RU"/>
        </a:p>
      </dgm:t>
    </dgm:pt>
    <dgm:pt modelId="{BDEAA001-4FDF-4700-8876-7FA609F375E3}">
      <dgm:prSet phldrT="[Текст]" custT="1"/>
      <dgm:spPr>
        <a:ln w="28575">
          <a:solidFill>
            <a:schemeClr val="accent1"/>
          </a:solidFill>
        </a:ln>
      </dgm:spPr>
      <dgm:t>
        <a:bodyPr/>
        <a:lstStyle/>
        <a:p>
          <a:pPr algn="ctr">
            <a:spcAft>
              <a:spcPts val="0"/>
            </a:spcAft>
          </a:pPr>
          <a:r>
            <a:rPr lang="ru-RU" sz="1600" dirty="0">
              <a:latin typeface="Times New Roman" pitchFamily="18" charset="0"/>
              <a:cs typeface="Times New Roman" pitchFamily="18" charset="0"/>
            </a:rPr>
            <a:t>Ведущий здоровый </a:t>
          </a:r>
        </a:p>
        <a:p>
          <a:pPr algn="ctr">
            <a:spcAft>
              <a:spcPts val="0"/>
            </a:spcAft>
          </a:pPr>
          <a:r>
            <a:rPr lang="ru-RU" sz="1600" dirty="0">
              <a:latin typeface="Times New Roman" pitchFamily="18" charset="0"/>
              <a:cs typeface="Times New Roman" pitchFamily="18" charset="0"/>
            </a:rPr>
            <a:t>образ жизни</a:t>
          </a:r>
        </a:p>
      </dgm:t>
    </dgm:pt>
    <dgm:pt modelId="{E8EA7365-9278-4915-B334-828F2BF97097}" type="parTrans" cxnId="{13CC3AC6-A2E0-415C-B46D-70FFDF77C7B6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 algn="ctr"/>
          <a:endParaRPr lang="ru-RU"/>
        </a:p>
      </dgm:t>
    </dgm:pt>
    <dgm:pt modelId="{0C430281-2E12-4089-935D-B4E19DC19352}" type="sibTrans" cxnId="{13CC3AC6-A2E0-415C-B46D-70FFDF77C7B6}">
      <dgm:prSet/>
      <dgm:spPr/>
      <dgm:t>
        <a:bodyPr/>
        <a:lstStyle/>
        <a:p>
          <a:pPr algn="ctr"/>
          <a:endParaRPr lang="ru-RU"/>
        </a:p>
      </dgm:t>
    </dgm:pt>
    <dgm:pt modelId="{D5C7BB7E-076C-404C-B09B-F82FEDB9C75A}">
      <dgm:prSet phldrT="[Текст]" custT="1"/>
      <dgm:spPr>
        <a:ln w="28575">
          <a:solidFill>
            <a:schemeClr val="accent1"/>
          </a:solidFill>
        </a:ln>
      </dgm:spPr>
      <dgm:t>
        <a:bodyPr/>
        <a:lstStyle/>
        <a:p>
          <a:pPr algn="ctr">
            <a:spcAft>
              <a:spcPts val="0"/>
            </a:spcAft>
          </a:pPr>
          <a:r>
            <a:rPr lang="ru-RU" sz="1600" dirty="0">
              <a:latin typeface="Times New Roman" pitchFamily="18" charset="0"/>
              <a:cs typeface="Times New Roman" pitchFamily="18" charset="0"/>
            </a:rPr>
            <a:t>Творческая </a:t>
          </a:r>
        </a:p>
        <a:p>
          <a:pPr algn="ctr">
            <a:spcAft>
              <a:spcPts val="0"/>
            </a:spcAft>
          </a:pPr>
          <a:r>
            <a:rPr lang="ru-RU" sz="1600" dirty="0">
              <a:latin typeface="Times New Roman" pitchFamily="18" charset="0"/>
              <a:cs typeface="Times New Roman" pitchFamily="18" charset="0"/>
            </a:rPr>
            <a:t>личность</a:t>
          </a:r>
        </a:p>
      </dgm:t>
    </dgm:pt>
    <dgm:pt modelId="{A3E41BD0-F62E-43AA-9CD7-D3EC1308D6F7}" type="parTrans" cxnId="{A3200F27-39B8-4866-B082-C301478D3275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 algn="ctr"/>
          <a:endParaRPr lang="ru-RU"/>
        </a:p>
      </dgm:t>
    </dgm:pt>
    <dgm:pt modelId="{DD65AFD6-3947-42FE-8F9D-B8ADD11D41E7}" type="sibTrans" cxnId="{A3200F27-39B8-4866-B082-C301478D3275}">
      <dgm:prSet/>
      <dgm:spPr/>
      <dgm:t>
        <a:bodyPr/>
        <a:lstStyle/>
        <a:p>
          <a:pPr algn="ctr"/>
          <a:endParaRPr lang="ru-RU"/>
        </a:p>
      </dgm:t>
    </dgm:pt>
    <dgm:pt modelId="{92A0E546-996B-4DF1-BEB6-02D2379C9E01}">
      <dgm:prSet phldrT="[Текст]" custT="1"/>
      <dgm:spPr>
        <a:ln w="28575">
          <a:solidFill>
            <a:schemeClr val="accent1"/>
          </a:solidFill>
        </a:ln>
      </dgm:spPr>
      <dgm:t>
        <a:bodyPr/>
        <a:lstStyle/>
        <a:p>
          <a:pPr algn="ctr">
            <a:spcAft>
              <a:spcPts val="0"/>
            </a:spcAft>
          </a:pP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Ответственный </a:t>
          </a:r>
          <a:r>
            <a:rPr lang="ru-RU" sz="1600" dirty="0">
              <a:latin typeface="Times New Roman" pitchFamily="18" charset="0"/>
              <a:cs typeface="Times New Roman" pitchFamily="18" charset="0"/>
            </a:rPr>
            <a:t>гражданин, </a:t>
          </a:r>
        </a:p>
        <a:p>
          <a:pPr algn="ctr">
            <a:spcAft>
              <a:spcPts val="0"/>
            </a:spcAft>
          </a:pPr>
          <a:r>
            <a:rPr lang="ru-RU" sz="1600" dirty="0">
              <a:latin typeface="Times New Roman" pitchFamily="18" charset="0"/>
              <a:cs typeface="Times New Roman" pitchFamily="18" charset="0"/>
            </a:rPr>
            <a:t>патриот,</a:t>
          </a:r>
        </a:p>
        <a:p>
          <a:pPr algn="ctr">
            <a:spcAft>
              <a:spcPts val="0"/>
            </a:spcAft>
          </a:pPr>
          <a:r>
            <a:rPr lang="ru-RU" sz="1600" dirty="0">
              <a:latin typeface="Times New Roman" pitchFamily="18" charset="0"/>
              <a:cs typeface="Times New Roman" pitchFamily="18" charset="0"/>
            </a:rPr>
            <a:t> семьянин</a:t>
          </a:r>
        </a:p>
      </dgm:t>
    </dgm:pt>
    <dgm:pt modelId="{A4662026-906B-4C99-ACE0-3F0BE53E22B3}" type="parTrans" cxnId="{82E252FD-F4A5-4359-A363-F015C828D08A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 algn="ctr"/>
          <a:endParaRPr lang="ru-RU"/>
        </a:p>
      </dgm:t>
    </dgm:pt>
    <dgm:pt modelId="{21ABC464-313A-46E7-B762-6D6553C934DF}" type="sibTrans" cxnId="{82E252FD-F4A5-4359-A363-F015C828D08A}">
      <dgm:prSet/>
      <dgm:spPr/>
      <dgm:t>
        <a:bodyPr/>
        <a:lstStyle/>
        <a:p>
          <a:pPr algn="ctr"/>
          <a:endParaRPr lang="ru-RU"/>
        </a:p>
      </dgm:t>
    </dgm:pt>
    <dgm:pt modelId="{78D06BB7-FF41-44E6-9E5C-B873453AE505}">
      <dgm:prSet custT="1"/>
      <dgm:spPr>
        <a:ln w="28575">
          <a:solidFill>
            <a:schemeClr val="accent1"/>
          </a:solidFill>
        </a:ln>
      </dgm:spPr>
      <dgm:t>
        <a:bodyPr/>
        <a:lstStyle/>
        <a:p>
          <a:pPr algn="ctr">
            <a:spcAft>
              <a:spcPts val="0"/>
            </a:spcAft>
          </a:pPr>
          <a:r>
            <a:rPr lang="ru-RU" sz="1600" dirty="0">
              <a:latin typeface="Times New Roman" pitchFamily="18" charset="0"/>
              <a:cs typeface="Times New Roman" pitchFamily="18" charset="0"/>
            </a:rPr>
            <a:t>Человек, </a:t>
          </a:r>
        </a:p>
        <a:p>
          <a:pPr algn="ctr">
            <a:spcAft>
              <a:spcPts val="0"/>
            </a:spcAft>
          </a:pPr>
          <a:r>
            <a:rPr lang="ru-RU" sz="1600" dirty="0">
              <a:latin typeface="Times New Roman" pitchFamily="18" charset="0"/>
              <a:cs typeface="Times New Roman" pitchFamily="18" charset="0"/>
            </a:rPr>
            <a:t>обладающий </a:t>
          </a:r>
        </a:p>
        <a:p>
          <a:pPr algn="ctr">
            <a:spcAft>
              <a:spcPts val="0"/>
            </a:spcAft>
          </a:pPr>
          <a:r>
            <a:rPr lang="ru-RU" sz="1600" dirty="0">
              <a:latin typeface="Times New Roman" pitchFamily="18" charset="0"/>
              <a:cs typeface="Times New Roman" pitchFamily="18" charset="0"/>
            </a:rPr>
            <a:t>духовно-нравственными ценностями</a:t>
          </a:r>
        </a:p>
      </dgm:t>
    </dgm:pt>
    <dgm:pt modelId="{2B8CC561-4EE1-41B5-AC34-0280745EA9E2}" type="parTrans" cxnId="{55D10004-96ED-49B2-9A30-2C8F4FE5F97D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 algn="ctr"/>
          <a:endParaRPr lang="ru-RU"/>
        </a:p>
      </dgm:t>
    </dgm:pt>
    <dgm:pt modelId="{F3DA92FA-B8FB-4E4A-B51D-668A35BE9105}" type="sibTrans" cxnId="{55D10004-96ED-49B2-9A30-2C8F4FE5F97D}">
      <dgm:prSet/>
      <dgm:spPr/>
      <dgm:t>
        <a:bodyPr/>
        <a:lstStyle/>
        <a:p>
          <a:pPr algn="ctr"/>
          <a:endParaRPr lang="ru-RU"/>
        </a:p>
      </dgm:t>
    </dgm:pt>
    <dgm:pt modelId="{F5140D6A-CFC8-4496-8A6C-9512E7B3A6D9}">
      <dgm:prSet custT="1"/>
      <dgm:spPr>
        <a:ln w="28575">
          <a:solidFill>
            <a:schemeClr val="accent1"/>
          </a:solidFill>
        </a:ln>
      </dgm:spPr>
      <dgm:t>
        <a:bodyPr/>
        <a:lstStyle/>
        <a:p>
          <a:pPr algn="ctr">
            <a:spcAft>
              <a:spcPts val="0"/>
            </a:spcAft>
          </a:pP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Самостоятельный</a:t>
          </a:r>
          <a:r>
            <a:rPr lang="ru-RU" sz="1600" dirty="0">
              <a:latin typeface="Times New Roman" pitchFamily="18" charset="0"/>
              <a:cs typeface="Times New Roman" pitchFamily="18" charset="0"/>
            </a:rPr>
            <a:t>, </a:t>
          </a:r>
        </a:p>
        <a:p>
          <a:pPr algn="ctr">
            <a:spcAft>
              <a:spcPts val="0"/>
            </a:spcAft>
          </a:pPr>
          <a:r>
            <a:rPr lang="ru-RU" sz="1600" dirty="0">
              <a:latin typeface="Times New Roman" pitchFamily="18" charset="0"/>
              <a:cs typeface="Times New Roman" pitchFamily="18" charset="0"/>
            </a:rPr>
            <a:t>деловой, </a:t>
          </a:r>
        </a:p>
        <a:p>
          <a:pPr algn="ctr">
            <a:spcAft>
              <a:spcPts val="0"/>
            </a:spcAft>
          </a:pPr>
          <a:r>
            <a:rPr lang="ru-RU" sz="1600" dirty="0">
              <a:latin typeface="Times New Roman" pitchFamily="18" charset="0"/>
              <a:cs typeface="Times New Roman" pitchFamily="18" charset="0"/>
            </a:rPr>
            <a:t>трудолюбивый</a:t>
          </a:r>
        </a:p>
      </dgm:t>
    </dgm:pt>
    <dgm:pt modelId="{6547BC26-CCBD-4049-8696-6904843A60D8}" type="parTrans" cxnId="{701BFFB9-77F6-4396-AE7D-20D94B0F2D38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 algn="ctr"/>
          <a:endParaRPr lang="ru-RU"/>
        </a:p>
      </dgm:t>
    </dgm:pt>
    <dgm:pt modelId="{2306E6EE-6726-486F-AEBE-C2ECAC7D5B0F}" type="sibTrans" cxnId="{701BFFB9-77F6-4396-AE7D-20D94B0F2D38}">
      <dgm:prSet/>
      <dgm:spPr/>
      <dgm:t>
        <a:bodyPr/>
        <a:lstStyle/>
        <a:p>
          <a:pPr algn="ctr"/>
          <a:endParaRPr lang="ru-RU"/>
        </a:p>
      </dgm:t>
    </dgm:pt>
    <dgm:pt modelId="{A202D5E1-B4C1-429C-9A13-AF69D9EC5743}">
      <dgm:prSet custT="1"/>
      <dgm:spPr>
        <a:ln w="28575">
          <a:solidFill>
            <a:schemeClr val="accent1"/>
          </a:solidFill>
        </a:ln>
      </dgm:spPr>
      <dgm:t>
        <a:bodyPr/>
        <a:lstStyle/>
        <a:p>
          <a:pPr algn="ctr">
            <a:spcAft>
              <a:spcPts val="0"/>
            </a:spcAft>
          </a:pP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Компетентный</a:t>
          </a:r>
          <a:r>
            <a:rPr lang="ru-RU" sz="1600" dirty="0">
              <a:latin typeface="Times New Roman" pitchFamily="18" charset="0"/>
              <a:cs typeface="Times New Roman" pitchFamily="18" charset="0"/>
            </a:rPr>
            <a:t>, </a:t>
          </a:r>
        </a:p>
        <a:p>
          <a:pPr algn="ctr">
            <a:spcAft>
              <a:spcPts val="0"/>
            </a:spcAft>
          </a:pPr>
          <a:r>
            <a:rPr lang="ru-RU" sz="1600" dirty="0">
              <a:latin typeface="Times New Roman" pitchFamily="18" charset="0"/>
              <a:cs typeface="Times New Roman" pitchFamily="18" charset="0"/>
            </a:rPr>
            <a:t>социально-зрелый</a:t>
          </a:r>
        </a:p>
      </dgm:t>
    </dgm:pt>
    <dgm:pt modelId="{DD74BB9B-868D-4FC1-815B-517983A536BE}" type="parTrans" cxnId="{FE41775F-2EBF-492C-8F69-AB1958E3A2A9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 algn="ctr"/>
          <a:endParaRPr lang="ru-RU"/>
        </a:p>
      </dgm:t>
    </dgm:pt>
    <dgm:pt modelId="{99D7D63E-707B-43E9-8183-178E4CA15DCF}" type="sibTrans" cxnId="{FE41775F-2EBF-492C-8F69-AB1958E3A2A9}">
      <dgm:prSet/>
      <dgm:spPr/>
      <dgm:t>
        <a:bodyPr/>
        <a:lstStyle/>
        <a:p>
          <a:pPr algn="ctr"/>
          <a:endParaRPr lang="ru-RU"/>
        </a:p>
      </dgm:t>
    </dgm:pt>
    <dgm:pt modelId="{56B97AB5-70D7-4E3A-B087-8E5193A03449}">
      <dgm:prSet custT="1"/>
      <dgm:spPr>
        <a:ln w="28575">
          <a:solidFill>
            <a:schemeClr val="accent1"/>
          </a:solidFill>
        </a:ln>
      </dgm:spPr>
      <dgm:t>
        <a:bodyPr/>
        <a:lstStyle/>
        <a:p>
          <a:pPr algn="ctr">
            <a:spcAft>
              <a:spcPts val="0"/>
            </a:spcAft>
          </a:pP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Готовый</a:t>
          </a:r>
        </a:p>
        <a:p>
          <a:pPr algn="ctr">
            <a:spcAft>
              <a:spcPts val="0"/>
            </a:spcAft>
          </a:pP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к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совершенствова</a:t>
          </a:r>
          <a:endParaRPr lang="ru-RU" sz="1600" dirty="0" smtClean="0">
            <a:latin typeface="Times New Roman" pitchFamily="18" charset="0"/>
            <a:cs typeface="Times New Roman" pitchFamily="18" charset="0"/>
          </a:endParaRPr>
        </a:p>
        <a:p>
          <a:pPr algn="ctr">
            <a:spcAft>
              <a:spcPts val="0"/>
            </a:spcAft>
          </a:pP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нию</a:t>
          </a:r>
          <a:r>
            <a:rPr lang="ru-RU" sz="1600" dirty="0">
              <a:latin typeface="Times New Roman" pitchFamily="18" charset="0"/>
              <a:cs typeface="Times New Roman" pitchFamily="18" charset="0"/>
            </a:rPr>
            <a:t>, </a:t>
          </a:r>
        </a:p>
        <a:p>
          <a:pPr algn="ctr">
            <a:spcAft>
              <a:spcPts val="0"/>
            </a:spcAft>
          </a:pPr>
          <a:r>
            <a:rPr lang="ru-RU" sz="1600" dirty="0">
              <a:latin typeface="Times New Roman" pitchFamily="18" charset="0"/>
              <a:cs typeface="Times New Roman" pitchFamily="18" charset="0"/>
            </a:rPr>
            <a:t>саморазвитию</a:t>
          </a:r>
        </a:p>
      </dgm:t>
    </dgm:pt>
    <dgm:pt modelId="{E282E99D-450C-40F3-8387-CD7CABAFA7C6}" type="parTrans" cxnId="{7B499740-A39D-4C61-974B-57B17FB1BF52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 algn="ctr"/>
          <a:endParaRPr lang="ru-RU"/>
        </a:p>
      </dgm:t>
    </dgm:pt>
    <dgm:pt modelId="{86F34679-0D30-448F-868F-E3828969DCC4}" type="sibTrans" cxnId="{7B499740-A39D-4C61-974B-57B17FB1BF52}">
      <dgm:prSet/>
      <dgm:spPr/>
      <dgm:t>
        <a:bodyPr/>
        <a:lstStyle/>
        <a:p>
          <a:pPr algn="ctr"/>
          <a:endParaRPr lang="ru-RU"/>
        </a:p>
      </dgm:t>
    </dgm:pt>
    <dgm:pt modelId="{6D5D7A45-7F7D-429C-89CE-55B9899DBE74}" type="pres">
      <dgm:prSet presAssocID="{92D1338B-AE10-43D3-A59D-0159B3E1B06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AAAA7A-577C-41AC-8623-78EE215DCCC8}" type="pres">
      <dgm:prSet presAssocID="{7724D483-45AB-409C-B7B0-5275C4D4CFC7}" presName="centerShape" presStyleLbl="node0" presStyleIdx="0" presStyleCnt="1" custScaleX="158209" custScaleY="126841"/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9C79756F-C809-46DC-A510-5995E6391CBD}" type="pres">
      <dgm:prSet presAssocID="{6FC15010-F72E-4F7F-8F10-17E5EF3E066A}" presName="parTrans" presStyleLbl="sibTrans2D1" presStyleIdx="0" presStyleCnt="8"/>
      <dgm:spPr/>
      <dgm:t>
        <a:bodyPr/>
        <a:lstStyle/>
        <a:p>
          <a:endParaRPr lang="ru-RU"/>
        </a:p>
      </dgm:t>
    </dgm:pt>
    <dgm:pt modelId="{33141DB6-13CD-42D3-BEEC-771F8AB3DC36}" type="pres">
      <dgm:prSet presAssocID="{6FC15010-F72E-4F7F-8F10-17E5EF3E066A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57FAECBC-302A-4D63-B381-DAB8B0345108}" type="pres">
      <dgm:prSet presAssocID="{7A7DED29-278A-4713-A087-5B1A200861FE}" presName="node" presStyleLbl="node1" presStyleIdx="0" presStyleCnt="8" custScaleX="138973" custRadScaleRad="96531" custRadScaleInc="3818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DF5F2D28-2A7E-4577-88C7-DDA0AF5106BE}" type="pres">
      <dgm:prSet presAssocID="{2B8CC561-4EE1-41B5-AC34-0280745EA9E2}" presName="parTrans" presStyleLbl="sibTrans2D1" presStyleIdx="1" presStyleCnt="8" custLinFactNeighborX="-17270" custLinFactNeighborY="15951"/>
      <dgm:spPr/>
      <dgm:t>
        <a:bodyPr/>
        <a:lstStyle/>
        <a:p>
          <a:endParaRPr lang="ru-RU"/>
        </a:p>
      </dgm:t>
    </dgm:pt>
    <dgm:pt modelId="{6672B056-9154-46A1-8C66-45B7F4F3CEEE}" type="pres">
      <dgm:prSet presAssocID="{2B8CC561-4EE1-41B5-AC34-0280745EA9E2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F78586E3-BED0-4458-9ECA-2CBF2536F929}" type="pres">
      <dgm:prSet presAssocID="{78D06BB7-FF41-44E6-9E5C-B873453AE505}" presName="node" presStyleLbl="node1" presStyleIdx="1" presStyleCnt="8" custScaleX="154635" custRadScaleRad="117992" custRadScaleInc="2456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A197BBC7-5692-42CB-8C0A-3909122C90F0}" type="pres">
      <dgm:prSet presAssocID="{6547BC26-CCBD-4049-8696-6904843A60D8}" presName="parTrans" presStyleLbl="sibTrans2D1" presStyleIdx="2" presStyleCnt="8" custScaleX="119829" custLinFactNeighborX="5108" custLinFactNeighborY="-2056"/>
      <dgm:spPr/>
      <dgm:t>
        <a:bodyPr/>
        <a:lstStyle/>
        <a:p>
          <a:endParaRPr lang="ru-RU"/>
        </a:p>
      </dgm:t>
    </dgm:pt>
    <dgm:pt modelId="{6AD08495-7711-49D4-A28A-AA4016C6485B}" type="pres">
      <dgm:prSet presAssocID="{6547BC26-CCBD-4049-8696-6904843A60D8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411E10FF-2D7D-4AC7-A343-91442D784D4F}" type="pres">
      <dgm:prSet presAssocID="{F5140D6A-CFC8-4496-8A6C-9512E7B3A6D9}" presName="node" presStyleLbl="node1" presStyleIdx="2" presStyleCnt="8" custScaleX="158741" custRadScaleRad="115222" custRadScaleInc="101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9F7473B8-2BAF-40B4-B611-0195973A5C7B}" type="pres">
      <dgm:prSet presAssocID="{DD74BB9B-868D-4FC1-815B-517983A536BE}" presName="parTrans" presStyleLbl="sibTrans2D1" presStyleIdx="3" presStyleCnt="8" custLinFactNeighborX="-21579" custLinFactNeighborY="-1286"/>
      <dgm:spPr/>
      <dgm:t>
        <a:bodyPr/>
        <a:lstStyle/>
        <a:p>
          <a:endParaRPr lang="ru-RU"/>
        </a:p>
      </dgm:t>
    </dgm:pt>
    <dgm:pt modelId="{14EE32D1-1860-44C9-BB1B-245FDD4D8383}" type="pres">
      <dgm:prSet presAssocID="{DD74BB9B-868D-4FC1-815B-517983A536BE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84C0AB94-9936-4583-826E-B7D76E3669B6}" type="pres">
      <dgm:prSet presAssocID="{A202D5E1-B4C1-429C-9A13-AF69D9EC5743}" presName="node" presStyleLbl="node1" presStyleIdx="3" presStyleCnt="8" custScaleX="153632" custRadScaleRad="123727" custRadScaleInc="-4755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B6D81BF7-32ED-481B-9B25-E2BEF0B99F4C}" type="pres">
      <dgm:prSet presAssocID="{E282E99D-450C-40F3-8387-CD7CABAFA7C6}" presName="parTrans" presStyleLbl="sibTrans2D1" presStyleIdx="4" presStyleCnt="8"/>
      <dgm:spPr/>
      <dgm:t>
        <a:bodyPr/>
        <a:lstStyle/>
        <a:p>
          <a:endParaRPr lang="ru-RU"/>
        </a:p>
      </dgm:t>
    </dgm:pt>
    <dgm:pt modelId="{507623F2-7396-460E-86C8-A2120A88C11B}" type="pres">
      <dgm:prSet presAssocID="{E282E99D-450C-40F3-8387-CD7CABAFA7C6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83B976C0-FDF0-4A70-8D01-AAEBEE71D33B}" type="pres">
      <dgm:prSet presAssocID="{56B97AB5-70D7-4E3A-B087-8E5193A03449}" presName="node" presStyleLbl="node1" presStyleIdx="4" presStyleCnt="8" custScaleX="160302" custRadScaleRad="96522" custRadScaleInc="-1357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31419A91-5E52-439E-A856-791C747D77BB}" type="pres">
      <dgm:prSet presAssocID="{E8EA7365-9278-4915-B334-828F2BF97097}" presName="parTrans" presStyleLbl="sibTrans2D1" presStyleIdx="5" presStyleCnt="8" custLinFactNeighborX="32918" custLinFactNeighborY="3527"/>
      <dgm:spPr/>
      <dgm:t>
        <a:bodyPr/>
        <a:lstStyle/>
        <a:p>
          <a:endParaRPr lang="ru-RU"/>
        </a:p>
      </dgm:t>
    </dgm:pt>
    <dgm:pt modelId="{77C5ACBB-D006-490C-9669-A3BCCE71A842}" type="pres">
      <dgm:prSet presAssocID="{E8EA7365-9278-4915-B334-828F2BF97097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6B4E70CF-AD12-477B-B861-9749A8382BFC}" type="pres">
      <dgm:prSet presAssocID="{BDEAA001-4FDF-4700-8876-7FA609F375E3}" presName="node" presStyleLbl="node1" presStyleIdx="5" presStyleCnt="8" custScaleX="161865" custRadScaleRad="116575" custRadScaleInc="3673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86F6AB22-8ACB-4FB1-BD9A-7DDFEB36618B}" type="pres">
      <dgm:prSet presAssocID="{A3E41BD0-F62E-43AA-9CD7-D3EC1308D6F7}" presName="parTrans" presStyleLbl="sibTrans2D1" presStyleIdx="6" presStyleCnt="8" custScaleX="113228"/>
      <dgm:spPr/>
      <dgm:t>
        <a:bodyPr/>
        <a:lstStyle/>
        <a:p>
          <a:endParaRPr lang="ru-RU"/>
        </a:p>
      </dgm:t>
    </dgm:pt>
    <dgm:pt modelId="{81B9F1ED-C159-4BC9-ADC7-72A24B061F22}" type="pres">
      <dgm:prSet presAssocID="{A3E41BD0-F62E-43AA-9CD7-D3EC1308D6F7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3D17F2FF-5ADB-4BC4-A39F-430C2E6C39E4}" type="pres">
      <dgm:prSet presAssocID="{D5C7BB7E-076C-404C-B09B-F82FEDB9C75A}" presName="node" presStyleLbl="node1" presStyleIdx="6" presStyleCnt="8" custScaleX="146319" custRadScaleRad="112858" custRadScaleInc="584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BA200131-C15B-4B44-AED6-008FE8405968}" type="pres">
      <dgm:prSet presAssocID="{A4662026-906B-4C99-ACE0-3F0BE53E22B3}" presName="parTrans" presStyleLbl="sibTrans2D1" presStyleIdx="7" presStyleCnt="8" custLinFactNeighborX="5468" custLinFactNeighborY="21102"/>
      <dgm:spPr/>
      <dgm:t>
        <a:bodyPr/>
        <a:lstStyle/>
        <a:p>
          <a:endParaRPr lang="ru-RU"/>
        </a:p>
      </dgm:t>
    </dgm:pt>
    <dgm:pt modelId="{89263329-56F4-47A7-A7F9-9950C2FE002D}" type="pres">
      <dgm:prSet presAssocID="{A4662026-906B-4C99-ACE0-3F0BE53E22B3}" presName="connectorText" presStyleLbl="sibTrans2D1" presStyleIdx="7" presStyleCnt="8"/>
      <dgm:spPr/>
      <dgm:t>
        <a:bodyPr/>
        <a:lstStyle/>
        <a:p>
          <a:endParaRPr lang="ru-RU"/>
        </a:p>
      </dgm:t>
    </dgm:pt>
    <dgm:pt modelId="{4B717C3C-F255-4611-A184-2449B9F8D65F}" type="pres">
      <dgm:prSet presAssocID="{92A0E546-996B-4DF1-BEB6-02D2379C9E01}" presName="node" presStyleLbl="node1" presStyleIdx="7" presStyleCnt="8" custScaleX="157746" custRadScaleRad="115410" custRadScaleInc="-3069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B60B1147-F969-465A-9301-C806992FD676}" type="presOf" srcId="{A4662026-906B-4C99-ACE0-3F0BE53E22B3}" destId="{BA200131-C15B-4B44-AED6-008FE8405968}" srcOrd="0" destOrd="0" presId="urn:microsoft.com/office/officeart/2005/8/layout/radial5"/>
    <dgm:cxn modelId="{55D10004-96ED-49B2-9A30-2C8F4FE5F97D}" srcId="{7724D483-45AB-409C-B7B0-5275C4D4CFC7}" destId="{78D06BB7-FF41-44E6-9E5C-B873453AE505}" srcOrd="1" destOrd="0" parTransId="{2B8CC561-4EE1-41B5-AC34-0280745EA9E2}" sibTransId="{F3DA92FA-B8FB-4E4A-B51D-668A35BE9105}"/>
    <dgm:cxn modelId="{B2608C65-87A6-4280-8025-3851B30FE5A0}" type="presOf" srcId="{DD74BB9B-868D-4FC1-815B-517983A536BE}" destId="{9F7473B8-2BAF-40B4-B611-0195973A5C7B}" srcOrd="0" destOrd="0" presId="urn:microsoft.com/office/officeart/2005/8/layout/radial5"/>
    <dgm:cxn modelId="{3BBF5EFB-ECAD-434D-B810-02DCA6A4A1DE}" type="presOf" srcId="{6FC15010-F72E-4F7F-8F10-17E5EF3E066A}" destId="{33141DB6-13CD-42D3-BEEC-771F8AB3DC36}" srcOrd="1" destOrd="0" presId="urn:microsoft.com/office/officeart/2005/8/layout/radial5"/>
    <dgm:cxn modelId="{493BF0DB-71E6-444B-B008-359C6461F9E8}" type="presOf" srcId="{6FC15010-F72E-4F7F-8F10-17E5EF3E066A}" destId="{9C79756F-C809-46DC-A510-5995E6391CBD}" srcOrd="0" destOrd="0" presId="urn:microsoft.com/office/officeart/2005/8/layout/radial5"/>
    <dgm:cxn modelId="{2DC05C33-6E9E-4F14-A82A-73D235C773D3}" type="presOf" srcId="{E8EA7365-9278-4915-B334-828F2BF97097}" destId="{77C5ACBB-D006-490C-9669-A3BCCE71A842}" srcOrd="1" destOrd="0" presId="urn:microsoft.com/office/officeart/2005/8/layout/radial5"/>
    <dgm:cxn modelId="{2137CE5D-F241-4342-B421-7DC20EF12DD5}" type="presOf" srcId="{D5C7BB7E-076C-404C-B09B-F82FEDB9C75A}" destId="{3D17F2FF-5ADB-4BC4-A39F-430C2E6C39E4}" srcOrd="0" destOrd="0" presId="urn:microsoft.com/office/officeart/2005/8/layout/radial5"/>
    <dgm:cxn modelId="{701BFFB9-77F6-4396-AE7D-20D94B0F2D38}" srcId="{7724D483-45AB-409C-B7B0-5275C4D4CFC7}" destId="{F5140D6A-CFC8-4496-8A6C-9512E7B3A6D9}" srcOrd="2" destOrd="0" parTransId="{6547BC26-CCBD-4049-8696-6904843A60D8}" sibTransId="{2306E6EE-6726-486F-AEBE-C2ECAC7D5B0F}"/>
    <dgm:cxn modelId="{D5D8B033-4BEB-46E3-BA3F-4344708C37BE}" type="presOf" srcId="{6547BC26-CCBD-4049-8696-6904843A60D8}" destId="{6AD08495-7711-49D4-A28A-AA4016C6485B}" srcOrd="1" destOrd="0" presId="urn:microsoft.com/office/officeart/2005/8/layout/radial5"/>
    <dgm:cxn modelId="{13CC3AC6-A2E0-415C-B46D-70FFDF77C7B6}" srcId="{7724D483-45AB-409C-B7B0-5275C4D4CFC7}" destId="{BDEAA001-4FDF-4700-8876-7FA609F375E3}" srcOrd="5" destOrd="0" parTransId="{E8EA7365-9278-4915-B334-828F2BF97097}" sibTransId="{0C430281-2E12-4089-935D-B4E19DC19352}"/>
    <dgm:cxn modelId="{324325AA-6714-44FD-AAF2-E1E09A56B53A}" type="presOf" srcId="{7A7DED29-278A-4713-A087-5B1A200861FE}" destId="{57FAECBC-302A-4D63-B381-DAB8B0345108}" srcOrd="0" destOrd="0" presId="urn:microsoft.com/office/officeart/2005/8/layout/radial5"/>
    <dgm:cxn modelId="{9ADCACEB-52EF-4113-87CF-036EC82A4135}" type="presOf" srcId="{DD74BB9B-868D-4FC1-815B-517983A536BE}" destId="{14EE32D1-1860-44C9-BB1B-245FDD4D8383}" srcOrd="1" destOrd="0" presId="urn:microsoft.com/office/officeart/2005/8/layout/radial5"/>
    <dgm:cxn modelId="{BCF8B85C-E85B-46CA-B82A-0AB44A71CC26}" type="presOf" srcId="{F5140D6A-CFC8-4496-8A6C-9512E7B3A6D9}" destId="{411E10FF-2D7D-4AC7-A343-91442D784D4F}" srcOrd="0" destOrd="0" presId="urn:microsoft.com/office/officeart/2005/8/layout/radial5"/>
    <dgm:cxn modelId="{F9A2B3AD-779B-433A-A5C6-1A7E8BCB92DE}" type="presOf" srcId="{BDEAA001-4FDF-4700-8876-7FA609F375E3}" destId="{6B4E70CF-AD12-477B-B861-9749A8382BFC}" srcOrd="0" destOrd="0" presId="urn:microsoft.com/office/officeart/2005/8/layout/radial5"/>
    <dgm:cxn modelId="{7DE4D485-FB55-4E13-BCF4-FEB1CF28EF8E}" type="presOf" srcId="{2B8CC561-4EE1-41B5-AC34-0280745EA9E2}" destId="{6672B056-9154-46A1-8C66-45B7F4F3CEEE}" srcOrd="1" destOrd="0" presId="urn:microsoft.com/office/officeart/2005/8/layout/radial5"/>
    <dgm:cxn modelId="{A3200F27-39B8-4866-B082-C301478D3275}" srcId="{7724D483-45AB-409C-B7B0-5275C4D4CFC7}" destId="{D5C7BB7E-076C-404C-B09B-F82FEDB9C75A}" srcOrd="6" destOrd="0" parTransId="{A3E41BD0-F62E-43AA-9CD7-D3EC1308D6F7}" sibTransId="{DD65AFD6-3947-42FE-8F9D-B8ADD11D41E7}"/>
    <dgm:cxn modelId="{45226EE3-02C9-48A3-810C-BC695F7162F1}" type="presOf" srcId="{A202D5E1-B4C1-429C-9A13-AF69D9EC5743}" destId="{84C0AB94-9936-4583-826E-B7D76E3669B6}" srcOrd="0" destOrd="0" presId="urn:microsoft.com/office/officeart/2005/8/layout/radial5"/>
    <dgm:cxn modelId="{3065FF59-3C20-4212-9593-508B72353DEE}" type="presOf" srcId="{A3E41BD0-F62E-43AA-9CD7-D3EC1308D6F7}" destId="{86F6AB22-8ACB-4FB1-BD9A-7DDFEB36618B}" srcOrd="0" destOrd="0" presId="urn:microsoft.com/office/officeart/2005/8/layout/radial5"/>
    <dgm:cxn modelId="{9DEBE56C-EF3B-4761-A792-89A245B12E0A}" srcId="{7724D483-45AB-409C-B7B0-5275C4D4CFC7}" destId="{7A7DED29-278A-4713-A087-5B1A200861FE}" srcOrd="0" destOrd="0" parTransId="{6FC15010-F72E-4F7F-8F10-17E5EF3E066A}" sibTransId="{32235153-17EF-4C9B-B5DA-4199940546CC}"/>
    <dgm:cxn modelId="{97BE915B-A120-437D-8E7D-B372839B3CBB}" type="presOf" srcId="{92D1338B-AE10-43D3-A59D-0159B3E1B06D}" destId="{6D5D7A45-7F7D-429C-89CE-55B9899DBE74}" srcOrd="0" destOrd="0" presId="urn:microsoft.com/office/officeart/2005/8/layout/radial5"/>
    <dgm:cxn modelId="{90228673-484A-4FA2-AB07-6CC929A9944C}" type="presOf" srcId="{7724D483-45AB-409C-B7B0-5275C4D4CFC7}" destId="{95AAAA7A-577C-41AC-8623-78EE215DCCC8}" srcOrd="0" destOrd="0" presId="urn:microsoft.com/office/officeart/2005/8/layout/radial5"/>
    <dgm:cxn modelId="{82E252FD-F4A5-4359-A363-F015C828D08A}" srcId="{7724D483-45AB-409C-B7B0-5275C4D4CFC7}" destId="{92A0E546-996B-4DF1-BEB6-02D2379C9E01}" srcOrd="7" destOrd="0" parTransId="{A4662026-906B-4C99-ACE0-3F0BE53E22B3}" sibTransId="{21ABC464-313A-46E7-B762-6D6553C934DF}"/>
    <dgm:cxn modelId="{722C9686-9B3B-4714-9C50-A4492D19F91C}" type="presOf" srcId="{E282E99D-450C-40F3-8387-CD7CABAFA7C6}" destId="{B6D81BF7-32ED-481B-9B25-E2BEF0B99F4C}" srcOrd="0" destOrd="0" presId="urn:microsoft.com/office/officeart/2005/8/layout/radial5"/>
    <dgm:cxn modelId="{E601026D-DF59-4EEC-BF09-3C5E67493212}" type="presOf" srcId="{A3E41BD0-F62E-43AA-9CD7-D3EC1308D6F7}" destId="{81B9F1ED-C159-4BC9-ADC7-72A24B061F22}" srcOrd="1" destOrd="0" presId="urn:microsoft.com/office/officeart/2005/8/layout/radial5"/>
    <dgm:cxn modelId="{D97F46A4-E542-4505-8ECC-E342EE07BC78}" type="presOf" srcId="{78D06BB7-FF41-44E6-9E5C-B873453AE505}" destId="{F78586E3-BED0-4458-9ECA-2CBF2536F929}" srcOrd="0" destOrd="0" presId="urn:microsoft.com/office/officeart/2005/8/layout/radial5"/>
    <dgm:cxn modelId="{FE41775F-2EBF-492C-8F69-AB1958E3A2A9}" srcId="{7724D483-45AB-409C-B7B0-5275C4D4CFC7}" destId="{A202D5E1-B4C1-429C-9A13-AF69D9EC5743}" srcOrd="3" destOrd="0" parTransId="{DD74BB9B-868D-4FC1-815B-517983A536BE}" sibTransId="{99D7D63E-707B-43E9-8183-178E4CA15DCF}"/>
    <dgm:cxn modelId="{94344053-CA55-4F7A-AD58-4144FB0933CB}" type="presOf" srcId="{E282E99D-450C-40F3-8387-CD7CABAFA7C6}" destId="{507623F2-7396-460E-86C8-A2120A88C11B}" srcOrd="1" destOrd="0" presId="urn:microsoft.com/office/officeart/2005/8/layout/radial5"/>
    <dgm:cxn modelId="{5BB79AD5-22C8-458C-947E-5AED369541DB}" type="presOf" srcId="{6547BC26-CCBD-4049-8696-6904843A60D8}" destId="{A197BBC7-5692-42CB-8C0A-3909122C90F0}" srcOrd="0" destOrd="0" presId="urn:microsoft.com/office/officeart/2005/8/layout/radial5"/>
    <dgm:cxn modelId="{8CEFE8D8-5EC3-43CE-9030-DEF89B5EF1A0}" type="presOf" srcId="{2B8CC561-4EE1-41B5-AC34-0280745EA9E2}" destId="{DF5F2D28-2A7E-4577-88C7-DDA0AF5106BE}" srcOrd="0" destOrd="0" presId="urn:microsoft.com/office/officeart/2005/8/layout/radial5"/>
    <dgm:cxn modelId="{08B288AD-5926-4C32-9565-174C01B2DAAE}" type="presOf" srcId="{A4662026-906B-4C99-ACE0-3F0BE53E22B3}" destId="{89263329-56F4-47A7-A7F9-9950C2FE002D}" srcOrd="1" destOrd="0" presId="urn:microsoft.com/office/officeart/2005/8/layout/radial5"/>
    <dgm:cxn modelId="{E832143A-EB9D-4B8A-863D-D7E598E09710}" type="presOf" srcId="{56B97AB5-70D7-4E3A-B087-8E5193A03449}" destId="{83B976C0-FDF0-4A70-8D01-AAEBEE71D33B}" srcOrd="0" destOrd="0" presId="urn:microsoft.com/office/officeart/2005/8/layout/radial5"/>
    <dgm:cxn modelId="{7B499740-A39D-4C61-974B-57B17FB1BF52}" srcId="{7724D483-45AB-409C-B7B0-5275C4D4CFC7}" destId="{56B97AB5-70D7-4E3A-B087-8E5193A03449}" srcOrd="4" destOrd="0" parTransId="{E282E99D-450C-40F3-8387-CD7CABAFA7C6}" sibTransId="{86F34679-0D30-448F-868F-E3828969DCC4}"/>
    <dgm:cxn modelId="{163C708B-16B1-4DD3-A541-F0CECFEA78C0}" srcId="{92D1338B-AE10-43D3-A59D-0159B3E1B06D}" destId="{7724D483-45AB-409C-B7B0-5275C4D4CFC7}" srcOrd="0" destOrd="0" parTransId="{461DBCA9-E3DD-4FEA-8C38-E19A9AE2302C}" sibTransId="{4B39F447-99CB-4AF2-820A-CB9360F8E9A7}"/>
    <dgm:cxn modelId="{357FFA97-A154-48E6-BD76-1632006F7A4E}" type="presOf" srcId="{92A0E546-996B-4DF1-BEB6-02D2379C9E01}" destId="{4B717C3C-F255-4611-A184-2449B9F8D65F}" srcOrd="0" destOrd="0" presId="urn:microsoft.com/office/officeart/2005/8/layout/radial5"/>
    <dgm:cxn modelId="{3A1B31F5-7B09-45EF-9867-C35B40A0A770}" type="presOf" srcId="{E8EA7365-9278-4915-B334-828F2BF97097}" destId="{31419A91-5E52-439E-A856-791C747D77BB}" srcOrd="0" destOrd="0" presId="urn:microsoft.com/office/officeart/2005/8/layout/radial5"/>
    <dgm:cxn modelId="{9A4D4C1A-A0F1-45AE-ADB8-C78996DA715F}" type="presParOf" srcId="{6D5D7A45-7F7D-429C-89CE-55B9899DBE74}" destId="{95AAAA7A-577C-41AC-8623-78EE215DCCC8}" srcOrd="0" destOrd="0" presId="urn:microsoft.com/office/officeart/2005/8/layout/radial5"/>
    <dgm:cxn modelId="{FE1FE3DA-9BED-407B-A6F7-48A395B65E54}" type="presParOf" srcId="{6D5D7A45-7F7D-429C-89CE-55B9899DBE74}" destId="{9C79756F-C809-46DC-A510-5995E6391CBD}" srcOrd="1" destOrd="0" presId="urn:microsoft.com/office/officeart/2005/8/layout/radial5"/>
    <dgm:cxn modelId="{B6201B4C-CFFA-4210-9B50-7E0EADD4C1B9}" type="presParOf" srcId="{9C79756F-C809-46DC-A510-5995E6391CBD}" destId="{33141DB6-13CD-42D3-BEEC-771F8AB3DC36}" srcOrd="0" destOrd="0" presId="urn:microsoft.com/office/officeart/2005/8/layout/radial5"/>
    <dgm:cxn modelId="{E949C824-1FE7-4E78-A824-D762D2A08041}" type="presParOf" srcId="{6D5D7A45-7F7D-429C-89CE-55B9899DBE74}" destId="{57FAECBC-302A-4D63-B381-DAB8B0345108}" srcOrd="2" destOrd="0" presId="urn:microsoft.com/office/officeart/2005/8/layout/radial5"/>
    <dgm:cxn modelId="{A9D14E4F-245D-4E80-8801-E52DCC98F7D9}" type="presParOf" srcId="{6D5D7A45-7F7D-429C-89CE-55B9899DBE74}" destId="{DF5F2D28-2A7E-4577-88C7-DDA0AF5106BE}" srcOrd="3" destOrd="0" presId="urn:microsoft.com/office/officeart/2005/8/layout/radial5"/>
    <dgm:cxn modelId="{317B5FA3-7FE5-41BB-B3D5-D14310A8384A}" type="presParOf" srcId="{DF5F2D28-2A7E-4577-88C7-DDA0AF5106BE}" destId="{6672B056-9154-46A1-8C66-45B7F4F3CEEE}" srcOrd="0" destOrd="0" presId="urn:microsoft.com/office/officeart/2005/8/layout/radial5"/>
    <dgm:cxn modelId="{B254E432-9BF3-4771-9C19-9F810D59580C}" type="presParOf" srcId="{6D5D7A45-7F7D-429C-89CE-55B9899DBE74}" destId="{F78586E3-BED0-4458-9ECA-2CBF2536F929}" srcOrd="4" destOrd="0" presId="urn:microsoft.com/office/officeart/2005/8/layout/radial5"/>
    <dgm:cxn modelId="{A05B3CD2-627A-4854-8D94-00CF9FB5E3B1}" type="presParOf" srcId="{6D5D7A45-7F7D-429C-89CE-55B9899DBE74}" destId="{A197BBC7-5692-42CB-8C0A-3909122C90F0}" srcOrd="5" destOrd="0" presId="urn:microsoft.com/office/officeart/2005/8/layout/radial5"/>
    <dgm:cxn modelId="{129BC77B-B683-4BDE-8F8F-00005C93EB56}" type="presParOf" srcId="{A197BBC7-5692-42CB-8C0A-3909122C90F0}" destId="{6AD08495-7711-49D4-A28A-AA4016C6485B}" srcOrd="0" destOrd="0" presId="urn:microsoft.com/office/officeart/2005/8/layout/radial5"/>
    <dgm:cxn modelId="{3D5EFA20-64C3-4821-A092-D9EFBEF3A594}" type="presParOf" srcId="{6D5D7A45-7F7D-429C-89CE-55B9899DBE74}" destId="{411E10FF-2D7D-4AC7-A343-91442D784D4F}" srcOrd="6" destOrd="0" presId="urn:microsoft.com/office/officeart/2005/8/layout/radial5"/>
    <dgm:cxn modelId="{16CA5F3E-4299-4EE0-966F-BE360B1B342B}" type="presParOf" srcId="{6D5D7A45-7F7D-429C-89CE-55B9899DBE74}" destId="{9F7473B8-2BAF-40B4-B611-0195973A5C7B}" srcOrd="7" destOrd="0" presId="urn:microsoft.com/office/officeart/2005/8/layout/radial5"/>
    <dgm:cxn modelId="{D1937859-D7C1-4802-BBC8-B19872A57306}" type="presParOf" srcId="{9F7473B8-2BAF-40B4-B611-0195973A5C7B}" destId="{14EE32D1-1860-44C9-BB1B-245FDD4D8383}" srcOrd="0" destOrd="0" presId="urn:microsoft.com/office/officeart/2005/8/layout/radial5"/>
    <dgm:cxn modelId="{0CCFB85D-F750-43ED-BFB2-4BB631E66CE4}" type="presParOf" srcId="{6D5D7A45-7F7D-429C-89CE-55B9899DBE74}" destId="{84C0AB94-9936-4583-826E-B7D76E3669B6}" srcOrd="8" destOrd="0" presId="urn:microsoft.com/office/officeart/2005/8/layout/radial5"/>
    <dgm:cxn modelId="{9EE3F331-7A77-4C68-BBF5-A01790489D1C}" type="presParOf" srcId="{6D5D7A45-7F7D-429C-89CE-55B9899DBE74}" destId="{B6D81BF7-32ED-481B-9B25-E2BEF0B99F4C}" srcOrd="9" destOrd="0" presId="urn:microsoft.com/office/officeart/2005/8/layout/radial5"/>
    <dgm:cxn modelId="{82E074A2-FE33-4F72-AE15-C01AC819B768}" type="presParOf" srcId="{B6D81BF7-32ED-481B-9B25-E2BEF0B99F4C}" destId="{507623F2-7396-460E-86C8-A2120A88C11B}" srcOrd="0" destOrd="0" presId="urn:microsoft.com/office/officeart/2005/8/layout/radial5"/>
    <dgm:cxn modelId="{B9B98807-9367-4B45-92A5-2EFD5609F9B5}" type="presParOf" srcId="{6D5D7A45-7F7D-429C-89CE-55B9899DBE74}" destId="{83B976C0-FDF0-4A70-8D01-AAEBEE71D33B}" srcOrd="10" destOrd="0" presId="urn:microsoft.com/office/officeart/2005/8/layout/radial5"/>
    <dgm:cxn modelId="{7B577E8A-9042-42C6-B3B7-0FBE257A75B1}" type="presParOf" srcId="{6D5D7A45-7F7D-429C-89CE-55B9899DBE74}" destId="{31419A91-5E52-439E-A856-791C747D77BB}" srcOrd="11" destOrd="0" presId="urn:microsoft.com/office/officeart/2005/8/layout/radial5"/>
    <dgm:cxn modelId="{4A0CDA9F-DC45-4905-95A2-6A76774CBE01}" type="presParOf" srcId="{31419A91-5E52-439E-A856-791C747D77BB}" destId="{77C5ACBB-D006-490C-9669-A3BCCE71A842}" srcOrd="0" destOrd="0" presId="urn:microsoft.com/office/officeart/2005/8/layout/radial5"/>
    <dgm:cxn modelId="{D86630F6-8B21-43BC-98DF-092B4689EB21}" type="presParOf" srcId="{6D5D7A45-7F7D-429C-89CE-55B9899DBE74}" destId="{6B4E70CF-AD12-477B-B861-9749A8382BFC}" srcOrd="12" destOrd="0" presId="urn:microsoft.com/office/officeart/2005/8/layout/radial5"/>
    <dgm:cxn modelId="{DEBA2832-0E9C-4B43-904F-9354ADDB7AED}" type="presParOf" srcId="{6D5D7A45-7F7D-429C-89CE-55B9899DBE74}" destId="{86F6AB22-8ACB-4FB1-BD9A-7DDFEB36618B}" srcOrd="13" destOrd="0" presId="urn:microsoft.com/office/officeart/2005/8/layout/radial5"/>
    <dgm:cxn modelId="{1FE11B21-3ABA-40AE-921B-B953A6ADABFF}" type="presParOf" srcId="{86F6AB22-8ACB-4FB1-BD9A-7DDFEB36618B}" destId="{81B9F1ED-C159-4BC9-ADC7-72A24B061F22}" srcOrd="0" destOrd="0" presId="urn:microsoft.com/office/officeart/2005/8/layout/radial5"/>
    <dgm:cxn modelId="{59CC7819-ED4C-4E64-93EC-5B0B75909C61}" type="presParOf" srcId="{6D5D7A45-7F7D-429C-89CE-55B9899DBE74}" destId="{3D17F2FF-5ADB-4BC4-A39F-430C2E6C39E4}" srcOrd="14" destOrd="0" presId="urn:microsoft.com/office/officeart/2005/8/layout/radial5"/>
    <dgm:cxn modelId="{618E2653-72A1-4560-AAED-34235FE39D3E}" type="presParOf" srcId="{6D5D7A45-7F7D-429C-89CE-55B9899DBE74}" destId="{BA200131-C15B-4B44-AED6-008FE8405968}" srcOrd="15" destOrd="0" presId="urn:microsoft.com/office/officeart/2005/8/layout/radial5"/>
    <dgm:cxn modelId="{08A29899-7B43-4A73-BDFC-EBBA901EA4E9}" type="presParOf" srcId="{BA200131-C15B-4B44-AED6-008FE8405968}" destId="{89263329-56F4-47A7-A7F9-9950C2FE002D}" srcOrd="0" destOrd="0" presId="urn:microsoft.com/office/officeart/2005/8/layout/radial5"/>
    <dgm:cxn modelId="{AEE17890-E588-4899-8792-14715765C852}" type="presParOf" srcId="{6D5D7A45-7F7D-429C-89CE-55B9899DBE74}" destId="{4B717C3C-F255-4611-A184-2449B9F8D65F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B4C30A8-9B95-43DC-B901-25841D54CF73}" type="doc">
      <dgm:prSet loTypeId="urn:microsoft.com/office/officeart/2005/8/layout/radial4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4784117-B8EE-4C11-96B9-FD524801183F}">
      <dgm:prSet phldrT="[Текст]" custT="1"/>
      <dgm:spPr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28575">
          <a:solidFill>
            <a:srgbClr val="C00000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ru-RU" sz="1400" b="1" dirty="0">
              <a:latin typeface="Times New Roman" pitchFamily="18" charset="0"/>
              <a:cs typeface="Times New Roman" pitchFamily="18" charset="0"/>
            </a:rPr>
            <a:t>ЛИЧНОСТЬ </a:t>
          </a:r>
        </a:p>
        <a:p>
          <a:pPr>
            <a:spcAft>
              <a:spcPts val="0"/>
            </a:spcAft>
          </a:pPr>
          <a:r>
            <a:rPr lang="ru-RU" sz="1400" b="0" dirty="0">
              <a:latin typeface="Times New Roman" pitchFamily="18" charset="0"/>
              <a:cs typeface="Times New Roman" pitchFamily="18" charset="0"/>
            </a:rPr>
            <a:t>совокупность компетенций:</a:t>
          </a:r>
        </a:p>
        <a:p>
          <a:pPr>
            <a:spcAft>
              <a:spcPts val="0"/>
            </a:spcAft>
          </a:pPr>
          <a:r>
            <a:rPr lang="ru-RU" sz="1400" b="0" dirty="0">
              <a:latin typeface="Times New Roman" pitchFamily="18" charset="0"/>
              <a:cs typeface="Times New Roman" pitchFamily="18" charset="0"/>
            </a:rPr>
            <a:t>- политические и социальные;</a:t>
          </a:r>
        </a:p>
        <a:p>
          <a:pPr>
            <a:spcAft>
              <a:spcPts val="0"/>
            </a:spcAft>
          </a:pPr>
          <a:r>
            <a:rPr lang="ru-RU" sz="1400" b="0" dirty="0">
              <a:latin typeface="Times New Roman" pitchFamily="18" charset="0"/>
              <a:cs typeface="Times New Roman" pitchFamily="18" charset="0"/>
            </a:rPr>
            <a:t>- межкультурные;</a:t>
          </a:r>
        </a:p>
        <a:p>
          <a:pPr>
            <a:spcAft>
              <a:spcPts val="0"/>
            </a:spcAft>
          </a:pPr>
          <a:r>
            <a:rPr lang="ru-RU" sz="1400" b="0" dirty="0">
              <a:latin typeface="Times New Roman" pitchFamily="18" charset="0"/>
              <a:cs typeface="Times New Roman" pitchFamily="18" charset="0"/>
            </a:rPr>
            <a:t>- коммуникативные;</a:t>
          </a:r>
        </a:p>
        <a:p>
          <a:pPr>
            <a:spcAft>
              <a:spcPts val="0"/>
            </a:spcAft>
          </a:pPr>
          <a:r>
            <a:rPr lang="ru-RU" sz="1400" b="0" dirty="0">
              <a:latin typeface="Times New Roman" pitchFamily="18" charset="0"/>
              <a:cs typeface="Times New Roman" pitchFamily="18" charset="0"/>
            </a:rPr>
            <a:t>-информационно-технологические;</a:t>
          </a:r>
        </a:p>
        <a:p>
          <a:pPr>
            <a:spcAft>
              <a:spcPts val="0"/>
            </a:spcAft>
          </a:pPr>
          <a:r>
            <a:rPr lang="ru-RU" sz="1400" b="0" dirty="0">
              <a:latin typeface="Times New Roman" pitchFamily="18" charset="0"/>
              <a:cs typeface="Times New Roman" pitchFamily="18" charset="0"/>
            </a:rPr>
            <a:t>- учебно-познавательные</a:t>
          </a:r>
        </a:p>
      </dgm:t>
    </dgm:pt>
    <dgm:pt modelId="{2C9F5473-B04A-4278-8D24-8C625DB7DCF8}" type="parTrans" cxnId="{B3257BA7-3C8E-4D2C-AFCF-660494FAC7C0}">
      <dgm:prSet/>
      <dgm:spPr/>
      <dgm:t>
        <a:bodyPr/>
        <a:lstStyle/>
        <a:p>
          <a:endParaRPr lang="ru-RU"/>
        </a:p>
      </dgm:t>
    </dgm:pt>
    <dgm:pt modelId="{F743B2CF-3493-4788-BC1B-62508418153D}" type="sibTrans" cxnId="{B3257BA7-3C8E-4D2C-AFCF-660494FAC7C0}">
      <dgm:prSet/>
      <dgm:spPr/>
      <dgm:t>
        <a:bodyPr/>
        <a:lstStyle/>
        <a:p>
          <a:endParaRPr lang="ru-RU"/>
        </a:p>
      </dgm:t>
    </dgm:pt>
    <dgm:pt modelId="{5CF46147-11B8-44B4-B9C2-64A45C28213F}">
      <dgm:prSet phldrT="[Текст]" custT="1"/>
      <dgm:spPr>
        <a:solidFill>
          <a:schemeClr val="bg1"/>
        </a:solidFill>
        <a:ln w="28575">
          <a:solidFill>
            <a:srgbClr val="C00000"/>
          </a:solidFill>
        </a:ln>
      </dgm:spPr>
      <dgm:t>
        <a:bodyPr/>
        <a:lstStyle/>
        <a:p>
          <a:r>
            <a:rPr lang="ru-RU" sz="1400" b="1" dirty="0" err="1">
              <a:latin typeface="Times New Roman" pitchFamily="18" charset="0"/>
              <a:cs typeface="Times New Roman" pitchFamily="18" charset="0"/>
            </a:rPr>
            <a:t>Деятельностный</a:t>
          </a:r>
          <a:r>
            <a:rPr lang="ru-RU" sz="1400" b="1" dirty="0">
              <a:latin typeface="Times New Roman" pitchFamily="18" charset="0"/>
              <a:cs typeface="Times New Roman" pitchFamily="18" charset="0"/>
            </a:rPr>
            <a:t> подход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– обеспечение овладения </a:t>
          </a:r>
          <a:r>
            <a:rPr lang="ru-RU" sz="1400" dirty="0">
              <a:latin typeface="Times New Roman" pitchFamily="18" charset="0"/>
              <a:cs typeface="Times New Roman" pitchFamily="18" charset="0"/>
            </a:rPr>
            <a:t>личностью основными видами деятельности</a:t>
          </a:r>
        </a:p>
      </dgm:t>
    </dgm:pt>
    <dgm:pt modelId="{283E3537-F61B-4DB9-92A8-A7D0F1CA3B1C}" type="parTrans" cxnId="{C8C3C217-D2F9-47FD-9DA7-58A1C093F9D8}">
      <dgm:prSet/>
      <dgm:spPr>
        <a:solidFill>
          <a:schemeClr val="bg1">
            <a:lumMod val="85000"/>
          </a:schemeClr>
        </a:solidFill>
      </dgm:spPr>
      <dgm:t>
        <a:bodyPr/>
        <a:lstStyle/>
        <a:p>
          <a:endParaRPr lang="ru-RU"/>
        </a:p>
      </dgm:t>
    </dgm:pt>
    <dgm:pt modelId="{A64AE943-0A7C-43F4-8B56-A9F56BAB012C}" type="sibTrans" cxnId="{C8C3C217-D2F9-47FD-9DA7-58A1C093F9D8}">
      <dgm:prSet/>
      <dgm:spPr/>
      <dgm:t>
        <a:bodyPr/>
        <a:lstStyle/>
        <a:p>
          <a:endParaRPr lang="ru-RU"/>
        </a:p>
      </dgm:t>
    </dgm:pt>
    <dgm:pt modelId="{2CCB3E72-43A7-4617-9697-E5B6D3312533}">
      <dgm:prSet phldrT="[Текст]" custT="1"/>
      <dgm:spPr>
        <a:solidFill>
          <a:schemeClr val="bg1"/>
        </a:solidFill>
        <a:ln w="28575">
          <a:solidFill>
            <a:srgbClr val="C00000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ru-RU" sz="1400" b="1" dirty="0">
              <a:latin typeface="Times New Roman" pitchFamily="18" charset="0"/>
              <a:cs typeface="Times New Roman" pitchFamily="18" charset="0"/>
            </a:rPr>
            <a:t>Системный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– подход</a:t>
          </a:r>
        </a:p>
        <a:p>
          <a:pPr>
            <a:spcAft>
              <a:spcPts val="0"/>
            </a:spcAft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к </a:t>
          </a:r>
          <a:r>
            <a:rPr lang="ru-RU" sz="1400" dirty="0">
              <a:latin typeface="Times New Roman" pitchFamily="18" charset="0"/>
              <a:cs typeface="Times New Roman" pitchFamily="18" charset="0"/>
            </a:rPr>
            <a:t>образованию личности как </a:t>
          </a:r>
        </a:p>
        <a:p>
          <a:pPr>
            <a:spcAft>
              <a:spcPts val="0"/>
            </a:spcAft>
          </a:pPr>
          <a:r>
            <a:rPr lang="ru-RU" sz="1400" dirty="0">
              <a:latin typeface="Times New Roman" pitchFamily="18" charset="0"/>
              <a:cs typeface="Times New Roman" pitchFamily="18" charset="0"/>
            </a:rPr>
            <a:t>к системе</a:t>
          </a:r>
        </a:p>
      </dgm:t>
    </dgm:pt>
    <dgm:pt modelId="{013FC86F-A351-4AB5-ABD6-896B315D3E2C}" type="parTrans" cxnId="{F739CC53-805C-46FA-A2B9-86B2FA0B2C47}">
      <dgm:prSet/>
      <dgm:spPr>
        <a:solidFill>
          <a:schemeClr val="bg1">
            <a:lumMod val="85000"/>
          </a:schemeClr>
        </a:solidFill>
      </dgm:spPr>
      <dgm:t>
        <a:bodyPr/>
        <a:lstStyle/>
        <a:p>
          <a:endParaRPr lang="ru-RU"/>
        </a:p>
      </dgm:t>
    </dgm:pt>
    <dgm:pt modelId="{A4108A47-0FA7-4030-832A-6B8CD4DF8C6D}" type="sibTrans" cxnId="{F739CC53-805C-46FA-A2B9-86B2FA0B2C47}">
      <dgm:prSet/>
      <dgm:spPr/>
      <dgm:t>
        <a:bodyPr/>
        <a:lstStyle/>
        <a:p>
          <a:endParaRPr lang="ru-RU"/>
        </a:p>
      </dgm:t>
    </dgm:pt>
    <dgm:pt modelId="{76415F82-9815-43DB-8DBA-EF7D604AFDE2}">
      <dgm:prSet phldrT="[Текст]" custT="1"/>
      <dgm:spPr>
        <a:solidFill>
          <a:schemeClr val="bg1"/>
        </a:solidFill>
        <a:ln w="28575">
          <a:solidFill>
            <a:srgbClr val="C00000"/>
          </a:solidFill>
        </a:ln>
      </dgm:spPr>
      <dgm:t>
        <a:bodyPr/>
        <a:lstStyle/>
        <a:p>
          <a:r>
            <a:rPr lang="ru-RU" sz="1400" b="1" dirty="0">
              <a:latin typeface="Times New Roman" pitchFamily="18" charset="0"/>
              <a:cs typeface="Times New Roman" pitchFamily="18" charset="0"/>
            </a:rPr>
            <a:t>Личностно-ориентированный подход</a:t>
          </a:r>
          <a:r>
            <a:rPr lang="ru-RU" sz="1400" dirty="0">
              <a:latin typeface="Times New Roman" pitchFamily="18" charset="0"/>
              <a:cs typeface="Times New Roman" pitchFamily="18" charset="0"/>
            </a:rPr>
            <a:t> - учёт индивидуальных особенностей</a:t>
          </a:r>
        </a:p>
      </dgm:t>
    </dgm:pt>
    <dgm:pt modelId="{A8A17698-F9AB-4B97-9883-3C841F895987}" type="parTrans" cxnId="{31D61F47-9E7C-4E10-93BD-5905FB0AE0CF}">
      <dgm:prSet/>
      <dgm:spPr>
        <a:solidFill>
          <a:schemeClr val="bg1">
            <a:lumMod val="85000"/>
          </a:schemeClr>
        </a:solidFill>
      </dgm:spPr>
      <dgm:t>
        <a:bodyPr/>
        <a:lstStyle/>
        <a:p>
          <a:endParaRPr lang="ru-RU"/>
        </a:p>
      </dgm:t>
    </dgm:pt>
    <dgm:pt modelId="{03AD9845-6DDE-4805-85D8-595158B7FD93}" type="sibTrans" cxnId="{31D61F47-9E7C-4E10-93BD-5905FB0AE0CF}">
      <dgm:prSet/>
      <dgm:spPr/>
      <dgm:t>
        <a:bodyPr/>
        <a:lstStyle/>
        <a:p>
          <a:endParaRPr lang="ru-RU"/>
        </a:p>
      </dgm:t>
    </dgm:pt>
    <dgm:pt modelId="{A588835B-0C1A-4077-9230-BA1D97078BE2}">
      <dgm:prSet custT="1"/>
      <dgm:spPr>
        <a:solidFill>
          <a:schemeClr val="bg1"/>
        </a:solidFill>
        <a:ln w="28575">
          <a:solidFill>
            <a:srgbClr val="C00000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ru-RU" sz="1400" b="1" dirty="0">
              <a:latin typeface="Times New Roman" pitchFamily="18" charset="0"/>
              <a:cs typeface="Times New Roman" pitchFamily="18" charset="0"/>
            </a:rPr>
            <a:t>Культурологический подход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– учёт</a:t>
          </a:r>
        </a:p>
        <a:p>
          <a:pPr>
            <a:spcAft>
              <a:spcPts val="0"/>
            </a:spcAft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в </a:t>
          </a:r>
          <a:r>
            <a:rPr lang="ru-RU" sz="1400" dirty="0">
              <a:latin typeface="Times New Roman" pitchFamily="18" charset="0"/>
              <a:cs typeface="Times New Roman" pitchFamily="18" charset="0"/>
            </a:rPr>
            <a:t>образовании национальных, культурных особенностей</a:t>
          </a:r>
        </a:p>
      </dgm:t>
    </dgm:pt>
    <dgm:pt modelId="{36EE689D-F2BB-4835-9F83-42241613CC99}" type="parTrans" cxnId="{81171F32-FB89-4E44-A816-4EEE1A5B5575}">
      <dgm:prSet/>
      <dgm:spPr>
        <a:solidFill>
          <a:schemeClr val="bg1">
            <a:lumMod val="85000"/>
          </a:schemeClr>
        </a:solidFill>
      </dgm:spPr>
      <dgm:t>
        <a:bodyPr/>
        <a:lstStyle/>
        <a:p>
          <a:endParaRPr lang="ru-RU"/>
        </a:p>
      </dgm:t>
    </dgm:pt>
    <dgm:pt modelId="{FBC6E281-B266-410A-BB49-06B5C138511B}" type="sibTrans" cxnId="{81171F32-FB89-4E44-A816-4EEE1A5B5575}">
      <dgm:prSet/>
      <dgm:spPr/>
      <dgm:t>
        <a:bodyPr/>
        <a:lstStyle/>
        <a:p>
          <a:endParaRPr lang="ru-RU"/>
        </a:p>
      </dgm:t>
    </dgm:pt>
    <dgm:pt modelId="{442F373D-AEE7-44DA-99E8-3710F5E26C32}">
      <dgm:prSet custT="1"/>
      <dgm:spPr>
        <a:solidFill>
          <a:schemeClr val="bg1"/>
        </a:solidFill>
        <a:ln w="28575">
          <a:solidFill>
            <a:srgbClr val="C00000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ru-RU" sz="1400" b="1" dirty="0">
              <a:latin typeface="Times New Roman" pitchFamily="18" charset="0"/>
              <a:cs typeface="Times New Roman" pitchFamily="18" charset="0"/>
            </a:rPr>
            <a:t>Ценностно-ориентационный - </a:t>
          </a:r>
          <a:r>
            <a:rPr lang="ru-RU" sz="1400" b="0" dirty="0">
              <a:latin typeface="Times New Roman" pitchFamily="18" charset="0"/>
              <a:cs typeface="Times New Roman" pitchFamily="18" charset="0"/>
            </a:rPr>
            <a:t>подход</a:t>
          </a:r>
          <a:r>
            <a:rPr lang="ru-RU" sz="1400" dirty="0">
              <a:latin typeface="Times New Roman" pitchFamily="18" charset="0"/>
              <a:cs typeface="Times New Roman" pitchFamily="18" charset="0"/>
            </a:rPr>
            <a:t> к образованию личности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как</a:t>
          </a:r>
        </a:p>
        <a:p>
          <a:pPr>
            <a:spcAft>
              <a:spcPts val="0"/>
            </a:spcAft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к </a:t>
          </a:r>
          <a:r>
            <a:rPr lang="ru-RU" sz="1400" dirty="0">
              <a:latin typeface="Times New Roman" pitchFamily="18" charset="0"/>
              <a:cs typeface="Times New Roman" pitchFamily="18" charset="0"/>
            </a:rPr>
            <a:t>процессу овладения ею ценностями</a:t>
          </a:r>
        </a:p>
      </dgm:t>
    </dgm:pt>
    <dgm:pt modelId="{BFCF3001-4917-421F-A935-AF131D1E0C9F}" type="parTrans" cxnId="{2BCB2565-56FE-48B1-BEC0-405CC9C3EB6E}">
      <dgm:prSet/>
      <dgm:spPr>
        <a:solidFill>
          <a:schemeClr val="bg1">
            <a:lumMod val="85000"/>
          </a:schemeClr>
        </a:solidFill>
      </dgm:spPr>
      <dgm:t>
        <a:bodyPr/>
        <a:lstStyle/>
        <a:p>
          <a:endParaRPr lang="ru-RU"/>
        </a:p>
      </dgm:t>
    </dgm:pt>
    <dgm:pt modelId="{CFDCC3E5-9EFF-4621-936B-AA6E4E05A75C}" type="sibTrans" cxnId="{2BCB2565-56FE-48B1-BEC0-405CC9C3EB6E}">
      <dgm:prSet/>
      <dgm:spPr/>
      <dgm:t>
        <a:bodyPr/>
        <a:lstStyle/>
        <a:p>
          <a:endParaRPr lang="ru-RU"/>
        </a:p>
      </dgm:t>
    </dgm:pt>
    <dgm:pt modelId="{BFB093F5-3C1C-4FDA-B4D2-77A2DA7BB7A0}">
      <dgm:prSet custT="1"/>
      <dgm:spPr>
        <a:solidFill>
          <a:schemeClr val="bg1"/>
        </a:solidFill>
        <a:ln w="28575">
          <a:solidFill>
            <a:srgbClr val="C00000"/>
          </a:solidFill>
        </a:ln>
      </dgm:spPr>
      <dgm:t>
        <a:bodyPr/>
        <a:lstStyle/>
        <a:p>
          <a:r>
            <a:rPr lang="ru-RU" sz="1400" b="1" dirty="0">
              <a:latin typeface="Times New Roman" pitchFamily="18" charset="0"/>
              <a:cs typeface="Times New Roman" pitchFamily="18" charset="0"/>
            </a:rPr>
            <a:t>Технологический подход </a:t>
          </a:r>
          <a:r>
            <a:rPr lang="ru-RU" sz="1400" dirty="0">
              <a:latin typeface="Times New Roman" pitchFamily="18" charset="0"/>
              <a:cs typeface="Times New Roman" pitchFamily="18" charset="0"/>
            </a:rPr>
            <a:t>- реализация инновационных программ и технологий</a:t>
          </a:r>
        </a:p>
      </dgm:t>
    </dgm:pt>
    <dgm:pt modelId="{64D79E78-BD4D-47DE-8617-60F50650544A}" type="parTrans" cxnId="{819B8762-B6BA-4DE4-BFD1-D1582EF1B495}">
      <dgm:prSet/>
      <dgm:spPr>
        <a:solidFill>
          <a:schemeClr val="bg1">
            <a:lumMod val="85000"/>
          </a:schemeClr>
        </a:solidFill>
      </dgm:spPr>
      <dgm:t>
        <a:bodyPr/>
        <a:lstStyle/>
        <a:p>
          <a:endParaRPr lang="ru-RU"/>
        </a:p>
      </dgm:t>
    </dgm:pt>
    <dgm:pt modelId="{F40B8650-9AE5-4C21-BCEE-C227A2A55D91}" type="sibTrans" cxnId="{819B8762-B6BA-4DE4-BFD1-D1582EF1B495}">
      <dgm:prSet/>
      <dgm:spPr/>
      <dgm:t>
        <a:bodyPr/>
        <a:lstStyle/>
        <a:p>
          <a:endParaRPr lang="ru-RU"/>
        </a:p>
      </dgm:t>
    </dgm:pt>
    <dgm:pt modelId="{CF527C5A-44CC-4DB2-B4FC-6A6AC41A9196}">
      <dgm:prSet custT="1"/>
      <dgm:spPr>
        <a:solidFill>
          <a:schemeClr val="bg1"/>
        </a:solidFill>
        <a:ln w="28575">
          <a:solidFill>
            <a:srgbClr val="C00000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ru-RU" sz="1400" b="1" dirty="0">
              <a:latin typeface="Times New Roman" pitchFamily="18" charset="0"/>
              <a:cs typeface="Times New Roman" pitchFamily="18" charset="0"/>
            </a:rPr>
            <a:t>Синергетический подход</a:t>
          </a:r>
          <a:r>
            <a:rPr lang="ru-RU" sz="1400" dirty="0">
              <a:latin typeface="Times New Roman" pitchFamily="18" charset="0"/>
              <a:cs typeface="Times New Roman" pitchFamily="18" charset="0"/>
            </a:rPr>
            <a:t> - обеспечение перехода управления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образованием</a:t>
          </a:r>
        </a:p>
        <a:p>
          <a:pPr>
            <a:spcAft>
              <a:spcPts val="0"/>
            </a:spcAft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в </a:t>
          </a:r>
          <a:r>
            <a:rPr lang="ru-RU" sz="1400" dirty="0">
              <a:latin typeface="Times New Roman" pitchFamily="18" charset="0"/>
              <a:cs typeface="Times New Roman" pitchFamily="18" charset="0"/>
            </a:rPr>
            <a:t>самоуправление</a:t>
          </a:r>
        </a:p>
      </dgm:t>
    </dgm:pt>
    <dgm:pt modelId="{3887775E-D462-409E-B0E4-0AFDA538CADF}" type="parTrans" cxnId="{FD1DDCE3-33B7-4773-8756-0E2C7F1C89CF}">
      <dgm:prSet/>
      <dgm:spPr>
        <a:solidFill>
          <a:schemeClr val="bg1">
            <a:lumMod val="85000"/>
          </a:schemeClr>
        </a:solidFill>
      </dgm:spPr>
      <dgm:t>
        <a:bodyPr/>
        <a:lstStyle/>
        <a:p>
          <a:endParaRPr lang="ru-RU"/>
        </a:p>
      </dgm:t>
    </dgm:pt>
    <dgm:pt modelId="{5F25A7B6-2CD6-4CE8-9821-113ECF2A7332}" type="sibTrans" cxnId="{FD1DDCE3-33B7-4773-8756-0E2C7F1C89CF}">
      <dgm:prSet/>
      <dgm:spPr/>
      <dgm:t>
        <a:bodyPr/>
        <a:lstStyle/>
        <a:p>
          <a:endParaRPr lang="ru-RU"/>
        </a:p>
      </dgm:t>
    </dgm:pt>
    <dgm:pt modelId="{8A9469D3-FE52-4B17-AF80-10CDFD4BE786}">
      <dgm:prSet custT="1"/>
      <dgm:spPr>
        <a:solidFill>
          <a:schemeClr val="bg1"/>
        </a:solidFill>
        <a:ln w="28575">
          <a:solidFill>
            <a:srgbClr val="C00000"/>
          </a:solidFill>
        </a:ln>
      </dgm:spPr>
      <dgm:t>
        <a:bodyPr/>
        <a:lstStyle/>
        <a:p>
          <a:r>
            <a:rPr lang="ru-RU" sz="1400" b="1" dirty="0">
              <a:latin typeface="Times New Roman" pitchFamily="18" charset="0"/>
              <a:cs typeface="Times New Roman" pitchFamily="18" charset="0"/>
            </a:rPr>
            <a:t>Комплексный подход</a:t>
          </a:r>
          <a:r>
            <a:rPr lang="ru-RU" sz="1400" dirty="0">
              <a:latin typeface="Times New Roman" pitchFamily="18" charset="0"/>
              <a:cs typeface="Times New Roman" pitchFamily="18" charset="0"/>
            </a:rPr>
            <a:t> - учёт в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образовании </a:t>
          </a:r>
          <a:r>
            <a:rPr lang="ru-RU" sz="1400" dirty="0">
              <a:latin typeface="Times New Roman" pitchFamily="18" charset="0"/>
              <a:cs typeface="Times New Roman" pitchFamily="18" charset="0"/>
            </a:rPr>
            <a:t>положений всех подходов</a:t>
          </a:r>
        </a:p>
      </dgm:t>
    </dgm:pt>
    <dgm:pt modelId="{686BA8CE-5991-4C59-8633-52B590845A71}" type="parTrans" cxnId="{9F2FBE0D-DBA9-4923-A4A6-1F5BC4680ACA}">
      <dgm:prSet/>
      <dgm:spPr>
        <a:solidFill>
          <a:schemeClr val="bg1">
            <a:lumMod val="85000"/>
          </a:schemeClr>
        </a:solidFill>
      </dgm:spPr>
      <dgm:t>
        <a:bodyPr/>
        <a:lstStyle/>
        <a:p>
          <a:endParaRPr lang="ru-RU"/>
        </a:p>
      </dgm:t>
    </dgm:pt>
    <dgm:pt modelId="{E0BC28B3-8E86-494E-B9B9-26FC0D37B76D}" type="sibTrans" cxnId="{9F2FBE0D-DBA9-4923-A4A6-1F5BC4680ACA}">
      <dgm:prSet/>
      <dgm:spPr/>
      <dgm:t>
        <a:bodyPr/>
        <a:lstStyle/>
        <a:p>
          <a:endParaRPr lang="ru-RU"/>
        </a:p>
      </dgm:t>
    </dgm:pt>
    <dgm:pt modelId="{B75989FC-AA7E-4D8F-B8CA-FF9CFDDA297A}" type="pres">
      <dgm:prSet presAssocID="{7B4C30A8-9B95-43DC-B901-25841D54CF7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C870E10-D922-4DB5-9BB0-4FB10FB50C49}" type="pres">
      <dgm:prSet presAssocID="{64784117-B8EE-4C11-96B9-FD524801183F}" presName="centerShape" presStyleLbl="node0" presStyleIdx="0" presStyleCnt="1" custScaleX="168442" custScaleY="117000" custLinFactNeighborX="-259" custLinFactNeighborY="-19976"/>
      <dgm:spPr/>
      <dgm:t>
        <a:bodyPr/>
        <a:lstStyle/>
        <a:p>
          <a:endParaRPr lang="ru-RU"/>
        </a:p>
      </dgm:t>
    </dgm:pt>
    <dgm:pt modelId="{1EA6EDFE-4569-442B-ADAF-4A523F59174D}" type="pres">
      <dgm:prSet presAssocID="{686BA8CE-5991-4C59-8633-52B590845A71}" presName="parTrans" presStyleLbl="bgSibTrans2D1" presStyleIdx="0" presStyleCnt="8"/>
      <dgm:spPr/>
      <dgm:t>
        <a:bodyPr/>
        <a:lstStyle/>
        <a:p>
          <a:endParaRPr lang="ru-RU"/>
        </a:p>
      </dgm:t>
    </dgm:pt>
    <dgm:pt modelId="{F1442564-7EA2-461F-9CF2-49E3DF4515A9}" type="pres">
      <dgm:prSet presAssocID="{8A9469D3-FE52-4B17-AF80-10CDFD4BE786}" presName="node" presStyleLbl="node1" presStyleIdx="0" presStyleCnt="8" custScaleX="145806" custRadScaleRad="82679" custRadScaleInc="126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672A56-8E2D-45EB-A852-1BD34796CFF3}" type="pres">
      <dgm:prSet presAssocID="{36EE689D-F2BB-4835-9F83-42241613CC99}" presName="parTrans" presStyleLbl="bgSibTrans2D1" presStyleIdx="1" presStyleCnt="8" custLinFactNeighborX="1051" custLinFactNeighborY="-1737"/>
      <dgm:spPr/>
      <dgm:t>
        <a:bodyPr/>
        <a:lstStyle/>
        <a:p>
          <a:endParaRPr lang="ru-RU"/>
        </a:p>
      </dgm:t>
    </dgm:pt>
    <dgm:pt modelId="{66B481C7-D31F-4E76-A758-25E509AFDC83}" type="pres">
      <dgm:prSet presAssocID="{A588835B-0C1A-4077-9230-BA1D97078BE2}" presName="node" presStyleLbl="node1" presStyleIdx="1" presStyleCnt="8" custScaleX="142938" custScaleY="116425" custRadScaleRad="105493" custRadScaleInc="148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1233AA-64AB-4D4C-8A86-9D093DBDE3DE}" type="pres">
      <dgm:prSet presAssocID="{283E3537-F61B-4DB9-92A8-A7D0F1CA3B1C}" presName="parTrans" presStyleLbl="bgSibTrans2D1" presStyleIdx="2" presStyleCnt="8"/>
      <dgm:spPr/>
      <dgm:t>
        <a:bodyPr/>
        <a:lstStyle/>
        <a:p>
          <a:endParaRPr lang="ru-RU"/>
        </a:p>
      </dgm:t>
    </dgm:pt>
    <dgm:pt modelId="{86AAF084-9701-47F3-A489-A0AAA027912E}" type="pres">
      <dgm:prSet presAssocID="{5CF46147-11B8-44B4-B9C2-64A45C28213F}" presName="node" presStyleLbl="node1" presStyleIdx="2" presStyleCnt="8" custScaleX="141930" custScaleY="117994" custRadScaleRad="125551" custRadScaleInc="35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0485F6-93E0-4AA4-8872-D7DD99088E90}" type="pres">
      <dgm:prSet presAssocID="{013FC86F-A351-4AB5-ABD6-896B315D3E2C}" presName="parTrans" presStyleLbl="bgSibTrans2D1" presStyleIdx="3" presStyleCnt="8"/>
      <dgm:spPr/>
      <dgm:t>
        <a:bodyPr/>
        <a:lstStyle/>
        <a:p>
          <a:endParaRPr lang="ru-RU"/>
        </a:p>
      </dgm:t>
    </dgm:pt>
    <dgm:pt modelId="{C455A1C3-DE56-407E-B678-7E8480E8BAE0}" type="pres">
      <dgm:prSet presAssocID="{2CCB3E72-43A7-4617-9697-E5B6D3312533}" presName="node" presStyleLbl="node1" presStyleIdx="3" presStyleCnt="8" custScaleX="124226" custRadScaleRad="159089" custRadScaleInc="564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D31AE3-6011-4850-9804-1FA6D75C30FC}" type="pres">
      <dgm:prSet presAssocID="{A8A17698-F9AB-4B97-9883-3C841F895987}" presName="parTrans" presStyleLbl="bgSibTrans2D1" presStyleIdx="4" presStyleCnt="8" custLinFactNeighborX="2024" custLinFactNeighborY="-9292"/>
      <dgm:spPr/>
      <dgm:t>
        <a:bodyPr/>
        <a:lstStyle/>
        <a:p>
          <a:endParaRPr lang="ru-RU"/>
        </a:p>
      </dgm:t>
    </dgm:pt>
    <dgm:pt modelId="{361B94A9-65A1-453A-B25E-18D173DE5543}" type="pres">
      <dgm:prSet presAssocID="{76415F82-9815-43DB-8DBA-EF7D604AFDE2}" presName="node" presStyleLbl="node1" presStyleIdx="4" presStyleCnt="8" custScaleX="136993" custRadScaleRad="157073" custRadScaleInc="659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096373-F0D5-4543-837E-2EDDFA312E35}" type="pres">
      <dgm:prSet presAssocID="{BFCF3001-4917-421F-A935-AF131D1E0C9F}" presName="parTrans" presStyleLbl="bgSibTrans2D1" presStyleIdx="5" presStyleCnt="8"/>
      <dgm:spPr/>
      <dgm:t>
        <a:bodyPr/>
        <a:lstStyle/>
        <a:p>
          <a:endParaRPr lang="ru-RU"/>
        </a:p>
      </dgm:t>
    </dgm:pt>
    <dgm:pt modelId="{882C5ECE-0E81-4926-AFC2-DF2ACA51EA96}" type="pres">
      <dgm:prSet presAssocID="{442F373D-AEE7-44DA-99E8-3710F5E26C32}" presName="node" presStyleLbl="node1" presStyleIdx="5" presStyleCnt="8" custScaleX="135163" custScaleY="142977" custRadScaleRad="104117" custRadScaleInc="841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A08BF8-6B11-4A71-B24F-51D5F897B822}" type="pres">
      <dgm:prSet presAssocID="{64D79E78-BD4D-47DE-8617-60F50650544A}" presName="parTrans" presStyleLbl="bgSibTrans2D1" presStyleIdx="6" presStyleCnt="8" custLinFactNeighborX="1698" custLinFactNeighborY="-15709"/>
      <dgm:spPr/>
      <dgm:t>
        <a:bodyPr/>
        <a:lstStyle/>
        <a:p>
          <a:endParaRPr lang="ru-RU"/>
        </a:p>
      </dgm:t>
    </dgm:pt>
    <dgm:pt modelId="{A8F9F9FF-8C74-4909-B1BF-79DF2DDCE243}" type="pres">
      <dgm:prSet presAssocID="{BFB093F5-3C1C-4FDA-B4D2-77A2DA7BB7A0}" presName="node" presStyleLbl="node1" presStyleIdx="6" presStyleCnt="8" custScaleX="143032" custRadScaleRad="81273" custRadScaleInc="976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455283-9E7B-45E0-9359-CA35A8581FAA}" type="pres">
      <dgm:prSet presAssocID="{3887775E-D462-409E-B0E4-0AFDA538CADF}" presName="parTrans" presStyleLbl="bgSibTrans2D1" presStyleIdx="7" presStyleCnt="8"/>
      <dgm:spPr/>
      <dgm:t>
        <a:bodyPr/>
        <a:lstStyle/>
        <a:p>
          <a:endParaRPr lang="ru-RU"/>
        </a:p>
      </dgm:t>
    </dgm:pt>
    <dgm:pt modelId="{FC3A2F5B-A246-4EA8-9782-859DB80359EC}" type="pres">
      <dgm:prSet presAssocID="{CF527C5A-44CC-4DB2-B4FC-6A6AC41A9196}" presName="node" presStyleLbl="node1" presStyleIdx="7" presStyleCnt="8" custScaleX="179062" custRadScaleRad="22630" custRadScaleInc="4234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D61F47-9E7C-4E10-93BD-5905FB0AE0CF}" srcId="{64784117-B8EE-4C11-96B9-FD524801183F}" destId="{76415F82-9815-43DB-8DBA-EF7D604AFDE2}" srcOrd="4" destOrd="0" parTransId="{A8A17698-F9AB-4B97-9883-3C841F895987}" sibTransId="{03AD9845-6DDE-4805-85D8-595158B7FD93}"/>
    <dgm:cxn modelId="{AE614D46-F144-4C42-98BD-E862D9B6442B}" type="presOf" srcId="{013FC86F-A351-4AB5-ABD6-896B315D3E2C}" destId="{B20485F6-93E0-4AA4-8872-D7DD99088E90}" srcOrd="0" destOrd="0" presId="urn:microsoft.com/office/officeart/2005/8/layout/radial4"/>
    <dgm:cxn modelId="{48216BAD-3CA3-446E-9C4A-A6A621D04014}" type="presOf" srcId="{8A9469D3-FE52-4B17-AF80-10CDFD4BE786}" destId="{F1442564-7EA2-461F-9CF2-49E3DF4515A9}" srcOrd="0" destOrd="0" presId="urn:microsoft.com/office/officeart/2005/8/layout/radial4"/>
    <dgm:cxn modelId="{3655ADEB-148E-463F-A0ED-6A8520B8708E}" type="presOf" srcId="{2CCB3E72-43A7-4617-9697-E5B6D3312533}" destId="{C455A1C3-DE56-407E-B678-7E8480E8BAE0}" srcOrd="0" destOrd="0" presId="urn:microsoft.com/office/officeart/2005/8/layout/radial4"/>
    <dgm:cxn modelId="{DDD0E5D5-ABBD-42E8-8F6D-007336F44EED}" type="presOf" srcId="{BFCF3001-4917-421F-A935-AF131D1E0C9F}" destId="{09096373-F0D5-4543-837E-2EDDFA312E35}" srcOrd="0" destOrd="0" presId="urn:microsoft.com/office/officeart/2005/8/layout/radial4"/>
    <dgm:cxn modelId="{B0C69BFE-60F8-4CEB-8B7D-B0A9C66789FD}" type="presOf" srcId="{3887775E-D462-409E-B0E4-0AFDA538CADF}" destId="{F2455283-9E7B-45E0-9359-CA35A8581FAA}" srcOrd="0" destOrd="0" presId="urn:microsoft.com/office/officeart/2005/8/layout/radial4"/>
    <dgm:cxn modelId="{FD1DDCE3-33B7-4773-8756-0E2C7F1C89CF}" srcId="{64784117-B8EE-4C11-96B9-FD524801183F}" destId="{CF527C5A-44CC-4DB2-B4FC-6A6AC41A9196}" srcOrd="7" destOrd="0" parTransId="{3887775E-D462-409E-B0E4-0AFDA538CADF}" sibTransId="{5F25A7B6-2CD6-4CE8-9821-113ECF2A7332}"/>
    <dgm:cxn modelId="{2BCB2565-56FE-48B1-BEC0-405CC9C3EB6E}" srcId="{64784117-B8EE-4C11-96B9-FD524801183F}" destId="{442F373D-AEE7-44DA-99E8-3710F5E26C32}" srcOrd="5" destOrd="0" parTransId="{BFCF3001-4917-421F-A935-AF131D1E0C9F}" sibTransId="{CFDCC3E5-9EFF-4621-936B-AA6E4E05A75C}"/>
    <dgm:cxn modelId="{2187C9DC-6AB3-419E-8AB6-0718050B73F6}" type="presOf" srcId="{36EE689D-F2BB-4835-9F83-42241613CC99}" destId="{00672A56-8E2D-45EB-A852-1BD34796CFF3}" srcOrd="0" destOrd="0" presId="urn:microsoft.com/office/officeart/2005/8/layout/radial4"/>
    <dgm:cxn modelId="{C8657038-A483-4CA3-B608-8BF755224091}" type="presOf" srcId="{CF527C5A-44CC-4DB2-B4FC-6A6AC41A9196}" destId="{FC3A2F5B-A246-4EA8-9782-859DB80359EC}" srcOrd="0" destOrd="0" presId="urn:microsoft.com/office/officeart/2005/8/layout/radial4"/>
    <dgm:cxn modelId="{819B8762-B6BA-4DE4-BFD1-D1582EF1B495}" srcId="{64784117-B8EE-4C11-96B9-FD524801183F}" destId="{BFB093F5-3C1C-4FDA-B4D2-77A2DA7BB7A0}" srcOrd="6" destOrd="0" parTransId="{64D79E78-BD4D-47DE-8617-60F50650544A}" sibTransId="{F40B8650-9AE5-4C21-BCEE-C227A2A55D91}"/>
    <dgm:cxn modelId="{81171F32-FB89-4E44-A816-4EEE1A5B5575}" srcId="{64784117-B8EE-4C11-96B9-FD524801183F}" destId="{A588835B-0C1A-4077-9230-BA1D97078BE2}" srcOrd="1" destOrd="0" parTransId="{36EE689D-F2BB-4835-9F83-42241613CC99}" sibTransId="{FBC6E281-B266-410A-BB49-06B5C138511B}"/>
    <dgm:cxn modelId="{D71852D6-30CA-49BF-A4A2-04A78EEBD6EE}" type="presOf" srcId="{64784117-B8EE-4C11-96B9-FD524801183F}" destId="{3C870E10-D922-4DB5-9BB0-4FB10FB50C49}" srcOrd="0" destOrd="0" presId="urn:microsoft.com/office/officeart/2005/8/layout/radial4"/>
    <dgm:cxn modelId="{528A7338-FB9C-4CC7-8A65-15CFF4254284}" type="presOf" srcId="{7B4C30A8-9B95-43DC-B901-25841D54CF73}" destId="{B75989FC-AA7E-4D8F-B8CA-FF9CFDDA297A}" srcOrd="0" destOrd="0" presId="urn:microsoft.com/office/officeart/2005/8/layout/radial4"/>
    <dgm:cxn modelId="{C8C3C217-D2F9-47FD-9DA7-58A1C093F9D8}" srcId="{64784117-B8EE-4C11-96B9-FD524801183F}" destId="{5CF46147-11B8-44B4-B9C2-64A45C28213F}" srcOrd="2" destOrd="0" parTransId="{283E3537-F61B-4DB9-92A8-A7D0F1CA3B1C}" sibTransId="{A64AE943-0A7C-43F4-8B56-A9F56BAB012C}"/>
    <dgm:cxn modelId="{8B7771FE-D227-47FE-8B22-EB25717922B1}" type="presOf" srcId="{64D79E78-BD4D-47DE-8617-60F50650544A}" destId="{EEA08BF8-6B11-4A71-B24F-51D5F897B822}" srcOrd="0" destOrd="0" presId="urn:microsoft.com/office/officeart/2005/8/layout/radial4"/>
    <dgm:cxn modelId="{F739CC53-805C-46FA-A2B9-86B2FA0B2C47}" srcId="{64784117-B8EE-4C11-96B9-FD524801183F}" destId="{2CCB3E72-43A7-4617-9697-E5B6D3312533}" srcOrd="3" destOrd="0" parTransId="{013FC86F-A351-4AB5-ABD6-896B315D3E2C}" sibTransId="{A4108A47-0FA7-4030-832A-6B8CD4DF8C6D}"/>
    <dgm:cxn modelId="{62EDFA63-F3CE-443D-B53C-A9CC0DE787BC}" type="presOf" srcId="{A8A17698-F9AB-4B97-9883-3C841F895987}" destId="{8FD31AE3-6011-4850-9804-1FA6D75C30FC}" srcOrd="0" destOrd="0" presId="urn:microsoft.com/office/officeart/2005/8/layout/radial4"/>
    <dgm:cxn modelId="{B3257BA7-3C8E-4D2C-AFCF-660494FAC7C0}" srcId="{7B4C30A8-9B95-43DC-B901-25841D54CF73}" destId="{64784117-B8EE-4C11-96B9-FD524801183F}" srcOrd="0" destOrd="0" parTransId="{2C9F5473-B04A-4278-8D24-8C625DB7DCF8}" sibTransId="{F743B2CF-3493-4788-BC1B-62508418153D}"/>
    <dgm:cxn modelId="{30C76B04-5DD3-414F-A9FF-225321491541}" type="presOf" srcId="{686BA8CE-5991-4C59-8633-52B590845A71}" destId="{1EA6EDFE-4569-442B-ADAF-4A523F59174D}" srcOrd="0" destOrd="0" presId="urn:microsoft.com/office/officeart/2005/8/layout/radial4"/>
    <dgm:cxn modelId="{9F2FBE0D-DBA9-4923-A4A6-1F5BC4680ACA}" srcId="{64784117-B8EE-4C11-96B9-FD524801183F}" destId="{8A9469D3-FE52-4B17-AF80-10CDFD4BE786}" srcOrd="0" destOrd="0" parTransId="{686BA8CE-5991-4C59-8633-52B590845A71}" sibTransId="{E0BC28B3-8E86-494E-B9B9-26FC0D37B76D}"/>
    <dgm:cxn modelId="{4DC30FEC-F585-4FC3-A65C-6F9D132AD036}" type="presOf" srcId="{76415F82-9815-43DB-8DBA-EF7D604AFDE2}" destId="{361B94A9-65A1-453A-B25E-18D173DE5543}" srcOrd="0" destOrd="0" presId="urn:microsoft.com/office/officeart/2005/8/layout/radial4"/>
    <dgm:cxn modelId="{6AD10A06-7CEB-444C-B4B0-815C990D2394}" type="presOf" srcId="{442F373D-AEE7-44DA-99E8-3710F5E26C32}" destId="{882C5ECE-0E81-4926-AFC2-DF2ACA51EA96}" srcOrd="0" destOrd="0" presId="urn:microsoft.com/office/officeart/2005/8/layout/radial4"/>
    <dgm:cxn modelId="{C34B2527-3A61-4A14-9438-B8DCFE6C0B0B}" type="presOf" srcId="{283E3537-F61B-4DB9-92A8-A7D0F1CA3B1C}" destId="{711233AA-64AB-4D4C-8A86-9D093DBDE3DE}" srcOrd="0" destOrd="0" presId="urn:microsoft.com/office/officeart/2005/8/layout/radial4"/>
    <dgm:cxn modelId="{F2627DD4-62CD-4DE2-8A30-9AF93EED3F4E}" type="presOf" srcId="{A588835B-0C1A-4077-9230-BA1D97078BE2}" destId="{66B481C7-D31F-4E76-A758-25E509AFDC83}" srcOrd="0" destOrd="0" presId="urn:microsoft.com/office/officeart/2005/8/layout/radial4"/>
    <dgm:cxn modelId="{3AA6FC96-3428-490E-9FDF-8B4A086EFBA3}" type="presOf" srcId="{5CF46147-11B8-44B4-B9C2-64A45C28213F}" destId="{86AAF084-9701-47F3-A489-A0AAA027912E}" srcOrd="0" destOrd="0" presId="urn:microsoft.com/office/officeart/2005/8/layout/radial4"/>
    <dgm:cxn modelId="{1240F050-BE4F-4450-A0BF-1F33B120E922}" type="presOf" srcId="{BFB093F5-3C1C-4FDA-B4D2-77A2DA7BB7A0}" destId="{A8F9F9FF-8C74-4909-B1BF-79DF2DDCE243}" srcOrd="0" destOrd="0" presId="urn:microsoft.com/office/officeart/2005/8/layout/radial4"/>
    <dgm:cxn modelId="{9834AB4B-9420-413B-ADF5-AFFEF41220B3}" type="presParOf" srcId="{B75989FC-AA7E-4D8F-B8CA-FF9CFDDA297A}" destId="{3C870E10-D922-4DB5-9BB0-4FB10FB50C49}" srcOrd="0" destOrd="0" presId="urn:microsoft.com/office/officeart/2005/8/layout/radial4"/>
    <dgm:cxn modelId="{15DA77C6-052D-4C96-8999-1B4229183CDC}" type="presParOf" srcId="{B75989FC-AA7E-4D8F-B8CA-FF9CFDDA297A}" destId="{1EA6EDFE-4569-442B-ADAF-4A523F59174D}" srcOrd="1" destOrd="0" presId="urn:microsoft.com/office/officeart/2005/8/layout/radial4"/>
    <dgm:cxn modelId="{5C96C3D8-C1B5-45FD-83BB-21DC4C2D7004}" type="presParOf" srcId="{B75989FC-AA7E-4D8F-B8CA-FF9CFDDA297A}" destId="{F1442564-7EA2-461F-9CF2-49E3DF4515A9}" srcOrd="2" destOrd="0" presId="urn:microsoft.com/office/officeart/2005/8/layout/radial4"/>
    <dgm:cxn modelId="{97D8AACA-264A-4040-8AE9-1B4C403699F9}" type="presParOf" srcId="{B75989FC-AA7E-4D8F-B8CA-FF9CFDDA297A}" destId="{00672A56-8E2D-45EB-A852-1BD34796CFF3}" srcOrd="3" destOrd="0" presId="urn:microsoft.com/office/officeart/2005/8/layout/radial4"/>
    <dgm:cxn modelId="{774258D5-6A74-4DD4-A00D-E625456B78F2}" type="presParOf" srcId="{B75989FC-AA7E-4D8F-B8CA-FF9CFDDA297A}" destId="{66B481C7-D31F-4E76-A758-25E509AFDC83}" srcOrd="4" destOrd="0" presId="urn:microsoft.com/office/officeart/2005/8/layout/radial4"/>
    <dgm:cxn modelId="{9C7BEC87-814B-496D-BE5F-2F0D162C7956}" type="presParOf" srcId="{B75989FC-AA7E-4D8F-B8CA-FF9CFDDA297A}" destId="{711233AA-64AB-4D4C-8A86-9D093DBDE3DE}" srcOrd="5" destOrd="0" presId="urn:microsoft.com/office/officeart/2005/8/layout/radial4"/>
    <dgm:cxn modelId="{DD541F3B-774C-4948-8A5C-9FF35B4D6876}" type="presParOf" srcId="{B75989FC-AA7E-4D8F-B8CA-FF9CFDDA297A}" destId="{86AAF084-9701-47F3-A489-A0AAA027912E}" srcOrd="6" destOrd="0" presId="urn:microsoft.com/office/officeart/2005/8/layout/radial4"/>
    <dgm:cxn modelId="{4B76A404-B0AB-4F29-AA31-1B8C54F2E12F}" type="presParOf" srcId="{B75989FC-AA7E-4D8F-B8CA-FF9CFDDA297A}" destId="{B20485F6-93E0-4AA4-8872-D7DD99088E90}" srcOrd="7" destOrd="0" presId="urn:microsoft.com/office/officeart/2005/8/layout/radial4"/>
    <dgm:cxn modelId="{AC6C79A2-B543-4659-B1B9-453BF0277B6D}" type="presParOf" srcId="{B75989FC-AA7E-4D8F-B8CA-FF9CFDDA297A}" destId="{C455A1C3-DE56-407E-B678-7E8480E8BAE0}" srcOrd="8" destOrd="0" presId="urn:microsoft.com/office/officeart/2005/8/layout/radial4"/>
    <dgm:cxn modelId="{36569B37-3565-401E-951A-FB06BCB4F2F8}" type="presParOf" srcId="{B75989FC-AA7E-4D8F-B8CA-FF9CFDDA297A}" destId="{8FD31AE3-6011-4850-9804-1FA6D75C30FC}" srcOrd="9" destOrd="0" presId="urn:microsoft.com/office/officeart/2005/8/layout/radial4"/>
    <dgm:cxn modelId="{8C516713-C7AA-4332-8A62-00BDDE3CA30A}" type="presParOf" srcId="{B75989FC-AA7E-4D8F-B8CA-FF9CFDDA297A}" destId="{361B94A9-65A1-453A-B25E-18D173DE5543}" srcOrd="10" destOrd="0" presId="urn:microsoft.com/office/officeart/2005/8/layout/radial4"/>
    <dgm:cxn modelId="{F573D359-8C8E-4A65-8CA3-77455BA06923}" type="presParOf" srcId="{B75989FC-AA7E-4D8F-B8CA-FF9CFDDA297A}" destId="{09096373-F0D5-4543-837E-2EDDFA312E35}" srcOrd="11" destOrd="0" presId="urn:microsoft.com/office/officeart/2005/8/layout/radial4"/>
    <dgm:cxn modelId="{39D72826-1BB1-4B76-BA1E-B07EC22D84FF}" type="presParOf" srcId="{B75989FC-AA7E-4D8F-B8CA-FF9CFDDA297A}" destId="{882C5ECE-0E81-4926-AFC2-DF2ACA51EA96}" srcOrd="12" destOrd="0" presId="urn:microsoft.com/office/officeart/2005/8/layout/radial4"/>
    <dgm:cxn modelId="{D42449AA-D157-4E5F-AAC6-755821F4BDC1}" type="presParOf" srcId="{B75989FC-AA7E-4D8F-B8CA-FF9CFDDA297A}" destId="{EEA08BF8-6B11-4A71-B24F-51D5F897B822}" srcOrd="13" destOrd="0" presId="urn:microsoft.com/office/officeart/2005/8/layout/radial4"/>
    <dgm:cxn modelId="{4F6BDE2E-B7A3-46C7-8CA1-281290E45297}" type="presParOf" srcId="{B75989FC-AA7E-4D8F-B8CA-FF9CFDDA297A}" destId="{A8F9F9FF-8C74-4909-B1BF-79DF2DDCE243}" srcOrd="14" destOrd="0" presId="urn:microsoft.com/office/officeart/2005/8/layout/radial4"/>
    <dgm:cxn modelId="{F6EDF5A0-CB6F-4AA7-ACDD-8A7FC2E6BACA}" type="presParOf" srcId="{B75989FC-AA7E-4D8F-B8CA-FF9CFDDA297A}" destId="{F2455283-9E7B-45E0-9359-CA35A8581FAA}" srcOrd="15" destOrd="0" presId="urn:microsoft.com/office/officeart/2005/8/layout/radial4"/>
    <dgm:cxn modelId="{E8CBDA7E-964A-41A5-BEEB-B035BF282439}" type="presParOf" srcId="{B75989FC-AA7E-4D8F-B8CA-FF9CFDDA297A}" destId="{FC3A2F5B-A246-4EA8-9782-859DB80359EC}" srcOrd="16" destOrd="0" presId="urn:microsoft.com/office/officeart/2005/8/layout/radial4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2792182-A43C-47C1-9C3C-B62C3B9CB779}" type="doc">
      <dgm:prSet loTypeId="urn:microsoft.com/office/officeart/2008/layout/TitledPictureBlocks" loCatId="pictur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F0493CD-51D5-484D-9ADA-D09E5E62488A}">
      <dgm:prSet phldrT="[Текст]" custT="1"/>
      <dgm:spPr/>
      <dgm:t>
        <a:bodyPr/>
        <a:lstStyle/>
        <a:p>
          <a:r>
            <a:rPr lang="ru-RU" sz="1800" b="1" dirty="0" smtClean="0"/>
            <a:t>Внедрение инновационных технологий</a:t>
          </a:r>
          <a:endParaRPr lang="ru-RU" sz="1800" b="1" dirty="0"/>
        </a:p>
      </dgm:t>
    </dgm:pt>
    <dgm:pt modelId="{9CAD86A1-5757-49D8-BF7D-72B6F526E015}" type="parTrans" cxnId="{AD494A99-E6F0-470F-B8E9-14A6ADCAC289}">
      <dgm:prSet/>
      <dgm:spPr/>
      <dgm:t>
        <a:bodyPr/>
        <a:lstStyle/>
        <a:p>
          <a:endParaRPr lang="ru-RU"/>
        </a:p>
      </dgm:t>
    </dgm:pt>
    <dgm:pt modelId="{3D346AB4-9413-4720-BD78-90BD892229FE}" type="sibTrans" cxnId="{AD494A99-E6F0-470F-B8E9-14A6ADCAC289}">
      <dgm:prSet/>
      <dgm:spPr/>
      <dgm:t>
        <a:bodyPr/>
        <a:lstStyle/>
        <a:p>
          <a:endParaRPr lang="ru-RU"/>
        </a:p>
      </dgm:t>
    </dgm:pt>
    <dgm:pt modelId="{E94FEF38-6BD5-4C65-9CAA-2041B414956D}">
      <dgm:prSet phldrT="[Текст]" custT="1"/>
      <dgm:spPr/>
      <dgm:t>
        <a:bodyPr/>
        <a:lstStyle/>
        <a:p>
          <a:r>
            <a:rPr lang="ru-RU" sz="1400" dirty="0" smtClean="0"/>
            <a:t>проектные</a:t>
          </a:r>
          <a:endParaRPr lang="ru-RU" sz="1400" dirty="0"/>
        </a:p>
      </dgm:t>
    </dgm:pt>
    <dgm:pt modelId="{E4A0526F-15AF-441A-BB13-6151313C3FCE}" type="parTrans" cxnId="{D950014B-9B3E-4537-BCDE-A5CF72CA1E4F}">
      <dgm:prSet/>
      <dgm:spPr/>
      <dgm:t>
        <a:bodyPr/>
        <a:lstStyle/>
        <a:p>
          <a:endParaRPr lang="ru-RU"/>
        </a:p>
      </dgm:t>
    </dgm:pt>
    <dgm:pt modelId="{80E350BA-9526-4B3E-8161-18AE5CB1A488}" type="sibTrans" cxnId="{D950014B-9B3E-4537-BCDE-A5CF72CA1E4F}">
      <dgm:prSet/>
      <dgm:spPr/>
      <dgm:t>
        <a:bodyPr/>
        <a:lstStyle/>
        <a:p>
          <a:endParaRPr lang="ru-RU"/>
        </a:p>
      </dgm:t>
    </dgm:pt>
    <dgm:pt modelId="{9EFB6536-4BE2-4193-864D-CCE281C523D3}">
      <dgm:prSet phldrT="[Текст]" custT="1"/>
      <dgm:spPr/>
      <dgm:t>
        <a:bodyPr/>
        <a:lstStyle/>
        <a:p>
          <a:r>
            <a:rPr lang="ru-RU" sz="1800" b="1" dirty="0" smtClean="0"/>
            <a:t>Вариативность обучения</a:t>
          </a:r>
          <a:endParaRPr lang="ru-RU" sz="1800" b="1" dirty="0"/>
        </a:p>
      </dgm:t>
    </dgm:pt>
    <dgm:pt modelId="{949BB946-7F68-43C6-8A97-E3FF86A9139A}" type="parTrans" cxnId="{26390689-D35D-4C21-B4FF-D12DABE7968A}">
      <dgm:prSet/>
      <dgm:spPr/>
      <dgm:t>
        <a:bodyPr/>
        <a:lstStyle/>
        <a:p>
          <a:endParaRPr lang="ru-RU"/>
        </a:p>
      </dgm:t>
    </dgm:pt>
    <dgm:pt modelId="{BE99B304-D97D-4DBE-985A-B1F597820EE6}" type="sibTrans" cxnId="{26390689-D35D-4C21-B4FF-D12DABE7968A}">
      <dgm:prSet/>
      <dgm:spPr/>
      <dgm:t>
        <a:bodyPr/>
        <a:lstStyle/>
        <a:p>
          <a:endParaRPr lang="ru-RU"/>
        </a:p>
      </dgm:t>
    </dgm:pt>
    <dgm:pt modelId="{F3F566CF-63C8-4568-A5B2-529FA48B8194}">
      <dgm:prSet phldrT="[Текст]" custT="1"/>
      <dgm:spPr/>
      <dgm:t>
        <a:bodyPr/>
        <a:lstStyle/>
        <a:p>
          <a:r>
            <a:rPr lang="ru-RU" sz="1400" dirty="0" smtClean="0"/>
            <a:t>разнообразие подходов, методов и форм обучения</a:t>
          </a:r>
          <a:endParaRPr lang="ru-RU" sz="1400" dirty="0"/>
        </a:p>
      </dgm:t>
    </dgm:pt>
    <dgm:pt modelId="{10DD65E8-A5E2-4640-91B5-134BDE896E01}" type="parTrans" cxnId="{6E74B44E-A2BF-4604-BC13-B2F5B3739B34}">
      <dgm:prSet/>
      <dgm:spPr/>
      <dgm:t>
        <a:bodyPr/>
        <a:lstStyle/>
        <a:p>
          <a:endParaRPr lang="ru-RU"/>
        </a:p>
      </dgm:t>
    </dgm:pt>
    <dgm:pt modelId="{03FB5C79-4B7B-41A0-8455-798BEC35E14B}" type="sibTrans" cxnId="{6E74B44E-A2BF-4604-BC13-B2F5B3739B34}">
      <dgm:prSet/>
      <dgm:spPr/>
      <dgm:t>
        <a:bodyPr/>
        <a:lstStyle/>
        <a:p>
          <a:endParaRPr lang="ru-RU"/>
        </a:p>
      </dgm:t>
    </dgm:pt>
    <dgm:pt modelId="{E0083180-B6D3-4875-8605-27878754627E}">
      <dgm:prSet custT="1"/>
      <dgm:spPr/>
      <dgm:t>
        <a:bodyPr/>
        <a:lstStyle/>
        <a:p>
          <a:r>
            <a:rPr lang="ru-RU" sz="1800" b="1" dirty="0" smtClean="0"/>
            <a:t>Внедрение комплексного обучения</a:t>
          </a:r>
          <a:endParaRPr lang="ru-RU" sz="1800" b="1" dirty="0"/>
        </a:p>
      </dgm:t>
    </dgm:pt>
    <dgm:pt modelId="{62631BBF-5EC3-421B-A91D-A8ECE3196032}" type="parTrans" cxnId="{4BA41E60-25C2-4196-ADC2-C6CE0A981E88}">
      <dgm:prSet/>
      <dgm:spPr/>
      <dgm:t>
        <a:bodyPr/>
        <a:lstStyle/>
        <a:p>
          <a:endParaRPr lang="ru-RU"/>
        </a:p>
      </dgm:t>
    </dgm:pt>
    <dgm:pt modelId="{96E14AC4-7EC0-4BBE-9F6A-846F4C293D74}" type="sibTrans" cxnId="{4BA41E60-25C2-4196-ADC2-C6CE0A981E88}">
      <dgm:prSet/>
      <dgm:spPr/>
      <dgm:t>
        <a:bodyPr/>
        <a:lstStyle/>
        <a:p>
          <a:endParaRPr lang="ru-RU"/>
        </a:p>
      </dgm:t>
    </dgm:pt>
    <dgm:pt modelId="{CC8D7412-205A-4ED4-B618-C181152C2C54}">
      <dgm:prSet custT="1"/>
      <dgm:spPr/>
      <dgm:t>
        <a:bodyPr/>
        <a:lstStyle/>
        <a:p>
          <a:endParaRPr lang="ru-RU" sz="800" dirty="0"/>
        </a:p>
      </dgm:t>
    </dgm:pt>
    <dgm:pt modelId="{D795FE77-1287-4D34-A0C3-38AE552C663F}" type="parTrans" cxnId="{66B35C93-88F1-4680-9283-F75CCE76E18B}">
      <dgm:prSet/>
      <dgm:spPr/>
      <dgm:t>
        <a:bodyPr/>
        <a:lstStyle/>
        <a:p>
          <a:endParaRPr lang="ru-RU"/>
        </a:p>
      </dgm:t>
    </dgm:pt>
    <dgm:pt modelId="{1A149532-27EA-4F0A-B4EF-E543C4CC9C91}" type="sibTrans" cxnId="{66B35C93-88F1-4680-9283-F75CCE76E18B}">
      <dgm:prSet/>
      <dgm:spPr/>
      <dgm:t>
        <a:bodyPr/>
        <a:lstStyle/>
        <a:p>
          <a:endParaRPr lang="ru-RU"/>
        </a:p>
      </dgm:t>
    </dgm:pt>
    <dgm:pt modelId="{9742E3C0-EE57-47B9-BB79-7D2AB7D1D8CF}">
      <dgm:prSet custT="1"/>
      <dgm:spPr/>
      <dgm:t>
        <a:bodyPr/>
        <a:lstStyle/>
        <a:p>
          <a:r>
            <a:rPr lang="ru-RU" sz="1800" b="1" dirty="0" smtClean="0"/>
            <a:t>Дифференцированное обучение</a:t>
          </a:r>
          <a:endParaRPr lang="ru-RU" sz="1800" b="1" dirty="0"/>
        </a:p>
      </dgm:t>
    </dgm:pt>
    <dgm:pt modelId="{148EE99F-099C-467C-96FA-009DD58D905B}" type="parTrans" cxnId="{A0914685-1D94-42A7-AA58-0987158E750A}">
      <dgm:prSet/>
      <dgm:spPr/>
      <dgm:t>
        <a:bodyPr/>
        <a:lstStyle/>
        <a:p>
          <a:endParaRPr lang="ru-RU"/>
        </a:p>
      </dgm:t>
    </dgm:pt>
    <dgm:pt modelId="{F25543EA-D052-4C14-BDA8-CE09DCEE4C01}" type="sibTrans" cxnId="{A0914685-1D94-42A7-AA58-0987158E750A}">
      <dgm:prSet/>
      <dgm:spPr/>
      <dgm:t>
        <a:bodyPr/>
        <a:lstStyle/>
        <a:p>
          <a:endParaRPr lang="ru-RU"/>
        </a:p>
      </dgm:t>
    </dgm:pt>
    <dgm:pt modelId="{4369C658-685A-4F5D-B8A9-ADBF04E83AB4}">
      <dgm:prSet custT="1"/>
      <dgm:spPr/>
      <dgm:t>
        <a:bodyPr/>
        <a:lstStyle/>
        <a:p>
          <a:r>
            <a:rPr lang="ru-RU" sz="1400" dirty="0" smtClean="0"/>
            <a:t>нелинейные</a:t>
          </a:r>
          <a:endParaRPr lang="ru-RU" sz="1400" dirty="0"/>
        </a:p>
      </dgm:t>
    </dgm:pt>
    <dgm:pt modelId="{BEA5F637-2A93-40E0-91E1-145916BEAA14}" type="parTrans" cxnId="{21727CDC-E3CC-405E-9094-968557284DDF}">
      <dgm:prSet/>
      <dgm:spPr/>
      <dgm:t>
        <a:bodyPr/>
        <a:lstStyle/>
        <a:p>
          <a:endParaRPr lang="ru-RU"/>
        </a:p>
      </dgm:t>
    </dgm:pt>
    <dgm:pt modelId="{54D42904-155B-47A9-BF72-F59C006A37C9}" type="sibTrans" cxnId="{21727CDC-E3CC-405E-9094-968557284DDF}">
      <dgm:prSet/>
      <dgm:spPr/>
      <dgm:t>
        <a:bodyPr/>
        <a:lstStyle/>
        <a:p>
          <a:endParaRPr lang="ru-RU"/>
        </a:p>
      </dgm:t>
    </dgm:pt>
    <dgm:pt modelId="{6F02FC09-DF48-40C9-8687-2BE3B00B7BA4}">
      <dgm:prSet custT="1"/>
      <dgm:spPr/>
      <dgm:t>
        <a:bodyPr/>
        <a:lstStyle/>
        <a:p>
          <a:r>
            <a:rPr lang="ru-RU" sz="1400" dirty="0" err="1" smtClean="0"/>
            <a:t>информацион-ные</a:t>
          </a:r>
          <a:endParaRPr lang="ru-RU" sz="1400" dirty="0"/>
        </a:p>
      </dgm:t>
    </dgm:pt>
    <dgm:pt modelId="{963DCD56-6445-4EE4-B0E1-68E8FDD2DB4C}" type="parTrans" cxnId="{3FE76320-6500-41B5-96C8-1EF0533A41C3}">
      <dgm:prSet/>
      <dgm:spPr/>
      <dgm:t>
        <a:bodyPr/>
        <a:lstStyle/>
        <a:p>
          <a:endParaRPr lang="ru-RU"/>
        </a:p>
      </dgm:t>
    </dgm:pt>
    <dgm:pt modelId="{1D758A1B-B63A-4949-9482-4890CC81B5DC}" type="sibTrans" cxnId="{3FE76320-6500-41B5-96C8-1EF0533A41C3}">
      <dgm:prSet/>
      <dgm:spPr/>
      <dgm:t>
        <a:bodyPr/>
        <a:lstStyle/>
        <a:p>
          <a:endParaRPr lang="ru-RU"/>
        </a:p>
      </dgm:t>
    </dgm:pt>
    <dgm:pt modelId="{1AA2A024-1189-45B6-9E28-5CCFD8444516}">
      <dgm:prSet custT="1"/>
      <dgm:spPr/>
      <dgm:t>
        <a:bodyPr/>
        <a:lstStyle/>
        <a:p>
          <a:r>
            <a:rPr lang="ru-RU" sz="1400" dirty="0" smtClean="0"/>
            <a:t>кейс-технологи</a:t>
          </a:r>
          <a:endParaRPr lang="ru-RU" sz="1400" dirty="0"/>
        </a:p>
      </dgm:t>
    </dgm:pt>
    <dgm:pt modelId="{70FAAD54-D124-45B9-BC24-9DA3E500F181}" type="parTrans" cxnId="{E8D08A35-3CD6-4624-AA84-2AD2D4FADCAE}">
      <dgm:prSet/>
      <dgm:spPr/>
      <dgm:t>
        <a:bodyPr/>
        <a:lstStyle/>
        <a:p>
          <a:endParaRPr lang="ru-RU"/>
        </a:p>
      </dgm:t>
    </dgm:pt>
    <dgm:pt modelId="{CEA51CA0-8DDC-47D5-9212-9CACA8082547}" type="sibTrans" cxnId="{E8D08A35-3CD6-4624-AA84-2AD2D4FADCAE}">
      <dgm:prSet/>
      <dgm:spPr/>
      <dgm:t>
        <a:bodyPr/>
        <a:lstStyle/>
        <a:p>
          <a:endParaRPr lang="ru-RU"/>
        </a:p>
      </dgm:t>
    </dgm:pt>
    <dgm:pt modelId="{1FEAED1A-1BD5-46BE-A760-C5C5770B1FF1}">
      <dgm:prSet phldrT="[Текст]" custT="1"/>
      <dgm:spPr/>
      <dgm:t>
        <a:bodyPr/>
        <a:lstStyle/>
        <a:p>
          <a:r>
            <a:rPr lang="ru-RU" sz="1200" dirty="0" smtClean="0"/>
            <a:t> </a:t>
          </a:r>
          <a:r>
            <a:rPr lang="ru-RU" sz="1400" dirty="0" smtClean="0"/>
            <a:t>участие социальных партнёров</a:t>
          </a:r>
          <a:endParaRPr lang="ru-RU" sz="1400" dirty="0"/>
        </a:p>
      </dgm:t>
    </dgm:pt>
    <dgm:pt modelId="{7607EE1F-7259-4F99-A720-698CED186F96}" type="sibTrans" cxnId="{90D5F03E-9C57-4AEF-947F-C739CE846295}">
      <dgm:prSet/>
      <dgm:spPr/>
      <dgm:t>
        <a:bodyPr/>
        <a:lstStyle/>
        <a:p>
          <a:endParaRPr lang="ru-RU"/>
        </a:p>
      </dgm:t>
    </dgm:pt>
    <dgm:pt modelId="{BA74F3E9-479F-470F-8CFE-0FE2BCFAAFF8}" type="parTrans" cxnId="{90D5F03E-9C57-4AEF-947F-C739CE846295}">
      <dgm:prSet/>
      <dgm:spPr/>
      <dgm:t>
        <a:bodyPr/>
        <a:lstStyle/>
        <a:p>
          <a:endParaRPr lang="ru-RU"/>
        </a:p>
      </dgm:t>
    </dgm:pt>
    <dgm:pt modelId="{C89DAFA7-79AB-41B2-8CC7-B1EA4F2ABFE8}">
      <dgm:prSet phldrT="[Текст]" custT="1"/>
      <dgm:spPr/>
      <dgm:t>
        <a:bodyPr/>
        <a:lstStyle/>
        <a:p>
          <a:r>
            <a:rPr lang="ru-RU" sz="1800" b="1" dirty="0" smtClean="0"/>
            <a:t>Сетевое </a:t>
          </a:r>
          <a:r>
            <a:rPr lang="ru-RU" sz="1800" b="1" dirty="0" err="1" smtClean="0"/>
            <a:t>взаимодейсвие</a:t>
          </a:r>
          <a:endParaRPr lang="ru-RU" sz="1800" b="1" dirty="0"/>
        </a:p>
      </dgm:t>
    </dgm:pt>
    <dgm:pt modelId="{578BB3F9-BC3A-42EE-AF7C-7B4318690C57}" type="sibTrans" cxnId="{09CD6709-3ACB-4123-A91E-1245837C1084}">
      <dgm:prSet/>
      <dgm:spPr/>
      <dgm:t>
        <a:bodyPr/>
        <a:lstStyle/>
        <a:p>
          <a:endParaRPr lang="ru-RU"/>
        </a:p>
      </dgm:t>
    </dgm:pt>
    <dgm:pt modelId="{66CDD922-0F1D-4730-93FE-557838CB63E5}" type="parTrans" cxnId="{09CD6709-3ACB-4123-A91E-1245837C1084}">
      <dgm:prSet/>
      <dgm:spPr/>
      <dgm:t>
        <a:bodyPr/>
        <a:lstStyle/>
        <a:p>
          <a:endParaRPr lang="ru-RU"/>
        </a:p>
      </dgm:t>
    </dgm:pt>
    <dgm:pt modelId="{BFB2FDE1-9ED0-4A2D-B645-BBBEDB3DA1C0}">
      <dgm:prSet custT="1"/>
      <dgm:spPr/>
      <dgm:t>
        <a:bodyPr/>
        <a:lstStyle/>
        <a:p>
          <a:endParaRPr lang="ru-RU" sz="1400" dirty="0"/>
        </a:p>
      </dgm:t>
    </dgm:pt>
    <dgm:pt modelId="{202E948C-1F5E-4F44-96B0-0C4C46333C9B}" type="sibTrans" cxnId="{D9B692E8-1E9F-4B61-A42F-2D0C7E4140C5}">
      <dgm:prSet/>
      <dgm:spPr/>
      <dgm:t>
        <a:bodyPr/>
        <a:lstStyle/>
        <a:p>
          <a:endParaRPr lang="ru-RU"/>
        </a:p>
      </dgm:t>
    </dgm:pt>
    <dgm:pt modelId="{FCEB0F46-9D30-4899-983E-ED5AA8DFA4C7}" type="parTrans" cxnId="{D9B692E8-1E9F-4B61-A42F-2D0C7E4140C5}">
      <dgm:prSet/>
      <dgm:spPr/>
      <dgm:t>
        <a:bodyPr/>
        <a:lstStyle/>
        <a:p>
          <a:endParaRPr lang="ru-RU"/>
        </a:p>
      </dgm:t>
    </dgm:pt>
    <dgm:pt modelId="{2BE0D6B5-83C2-4CF7-A50B-6B6A4D54C820}">
      <dgm:prSet custT="1"/>
      <dgm:spPr/>
      <dgm:t>
        <a:bodyPr/>
        <a:lstStyle/>
        <a:p>
          <a:r>
            <a:rPr lang="ru-RU" sz="1400" dirty="0" smtClean="0"/>
            <a:t>реализация совместных проектов</a:t>
          </a:r>
          <a:endParaRPr lang="ru-RU" sz="1400" dirty="0"/>
        </a:p>
      </dgm:t>
    </dgm:pt>
    <dgm:pt modelId="{DD4D0430-6B6F-4764-A4FA-34A82281A18F}" type="parTrans" cxnId="{F3F9F2FB-90EB-463E-AE71-6EC7CD0739CB}">
      <dgm:prSet/>
      <dgm:spPr/>
      <dgm:t>
        <a:bodyPr/>
        <a:lstStyle/>
        <a:p>
          <a:endParaRPr lang="ru-RU"/>
        </a:p>
      </dgm:t>
    </dgm:pt>
    <dgm:pt modelId="{695DC3BE-2D1A-4725-B662-F8DC45DEEFCD}" type="sibTrans" cxnId="{F3F9F2FB-90EB-463E-AE71-6EC7CD0739CB}">
      <dgm:prSet/>
      <dgm:spPr/>
      <dgm:t>
        <a:bodyPr/>
        <a:lstStyle/>
        <a:p>
          <a:endParaRPr lang="ru-RU"/>
        </a:p>
      </dgm:t>
    </dgm:pt>
    <dgm:pt modelId="{4EAEC694-907A-4FA5-82AD-35A1FE12DD41}">
      <dgm:prSet custT="1"/>
      <dgm:spPr/>
      <dgm:t>
        <a:bodyPr/>
        <a:lstStyle/>
        <a:p>
          <a:r>
            <a:rPr lang="ru-RU" sz="1400" dirty="0" err="1" smtClean="0"/>
            <a:t>профориентационная</a:t>
          </a:r>
          <a:r>
            <a:rPr lang="ru-RU" sz="1400" dirty="0" smtClean="0"/>
            <a:t> работа</a:t>
          </a:r>
          <a:endParaRPr lang="ru-RU" sz="1400" dirty="0"/>
        </a:p>
      </dgm:t>
    </dgm:pt>
    <dgm:pt modelId="{722B1CBF-C44F-45A6-92A8-954E573BAFB5}" type="parTrans" cxnId="{34ADF978-4CC3-4736-9585-D1234366328A}">
      <dgm:prSet/>
      <dgm:spPr/>
      <dgm:t>
        <a:bodyPr/>
        <a:lstStyle/>
        <a:p>
          <a:endParaRPr lang="ru-RU"/>
        </a:p>
      </dgm:t>
    </dgm:pt>
    <dgm:pt modelId="{420D10B0-9896-4FAA-B319-84D794331619}" type="sibTrans" cxnId="{34ADF978-4CC3-4736-9585-D1234366328A}">
      <dgm:prSet/>
      <dgm:spPr/>
      <dgm:t>
        <a:bodyPr/>
        <a:lstStyle/>
        <a:p>
          <a:endParaRPr lang="ru-RU"/>
        </a:p>
      </dgm:t>
    </dgm:pt>
    <dgm:pt modelId="{43B6C651-D771-4552-B836-1301815A70CB}">
      <dgm:prSet custT="1"/>
      <dgm:spPr/>
      <dgm:t>
        <a:bodyPr/>
        <a:lstStyle/>
        <a:p>
          <a:r>
            <a:rPr lang="ru-RU" sz="1400" dirty="0" smtClean="0"/>
            <a:t>право личности на самореализацию</a:t>
          </a:r>
          <a:endParaRPr lang="ru-RU" sz="1400" dirty="0"/>
        </a:p>
      </dgm:t>
    </dgm:pt>
    <dgm:pt modelId="{3D268924-59E5-413B-9D1B-F2D46F4F0B7D}" type="parTrans" cxnId="{F01F2124-7513-4ADD-9D71-950886C28A47}">
      <dgm:prSet/>
      <dgm:spPr/>
      <dgm:t>
        <a:bodyPr/>
        <a:lstStyle/>
        <a:p>
          <a:endParaRPr lang="ru-RU"/>
        </a:p>
      </dgm:t>
    </dgm:pt>
    <dgm:pt modelId="{8C8DD705-98F2-4962-BC3A-B18098B3F669}" type="sibTrans" cxnId="{F01F2124-7513-4ADD-9D71-950886C28A47}">
      <dgm:prSet/>
      <dgm:spPr/>
      <dgm:t>
        <a:bodyPr/>
        <a:lstStyle/>
        <a:p>
          <a:endParaRPr lang="ru-RU"/>
        </a:p>
      </dgm:t>
    </dgm:pt>
    <dgm:pt modelId="{CFCD3A31-9D3D-4FBE-8C14-C54A6B379788}">
      <dgm:prSet custT="1"/>
      <dgm:spPr/>
      <dgm:t>
        <a:bodyPr/>
        <a:lstStyle/>
        <a:p>
          <a:r>
            <a:rPr lang="ru-RU" sz="1400" dirty="0" smtClean="0"/>
            <a:t>выбор индивидуальной образовательной траектории</a:t>
          </a:r>
          <a:endParaRPr lang="ru-RU" sz="1400" dirty="0"/>
        </a:p>
      </dgm:t>
    </dgm:pt>
    <dgm:pt modelId="{DD96FF7D-EB55-4C07-9108-C303E0867837}" type="parTrans" cxnId="{55D4C47D-EDD5-47C7-A6C7-4C1D77FBB3CC}">
      <dgm:prSet/>
      <dgm:spPr/>
      <dgm:t>
        <a:bodyPr/>
        <a:lstStyle/>
        <a:p>
          <a:endParaRPr lang="ru-RU"/>
        </a:p>
      </dgm:t>
    </dgm:pt>
    <dgm:pt modelId="{6FDD408D-EB6A-4F0B-B631-9ECE74203D36}" type="sibTrans" cxnId="{55D4C47D-EDD5-47C7-A6C7-4C1D77FBB3CC}">
      <dgm:prSet/>
      <dgm:spPr/>
      <dgm:t>
        <a:bodyPr/>
        <a:lstStyle/>
        <a:p>
          <a:endParaRPr lang="ru-RU"/>
        </a:p>
      </dgm:t>
    </dgm:pt>
    <dgm:pt modelId="{535A642C-7462-419F-ADA1-BD49DF069CB6}">
      <dgm:prSet custT="1"/>
      <dgm:spPr/>
      <dgm:t>
        <a:bodyPr/>
        <a:lstStyle/>
        <a:p>
          <a:r>
            <a:rPr lang="ru-RU" sz="1400" dirty="0" smtClean="0"/>
            <a:t>комплекс </a:t>
          </a:r>
          <a:r>
            <a:rPr lang="ru-RU" sz="1400" dirty="0"/>
            <a:t>мероприятий</a:t>
          </a:r>
        </a:p>
      </dgm:t>
    </dgm:pt>
    <dgm:pt modelId="{B296D059-BDD1-4828-9F89-43EB2ED01E77}" type="parTrans" cxnId="{2F782B09-C180-49E1-890B-30DC1A388FB2}">
      <dgm:prSet/>
      <dgm:spPr/>
      <dgm:t>
        <a:bodyPr/>
        <a:lstStyle/>
        <a:p>
          <a:endParaRPr lang="ru-RU"/>
        </a:p>
      </dgm:t>
    </dgm:pt>
    <dgm:pt modelId="{E6E84DFA-6642-4647-807F-0387E7F183DC}" type="sibTrans" cxnId="{2F782B09-C180-49E1-890B-30DC1A388FB2}">
      <dgm:prSet/>
      <dgm:spPr/>
      <dgm:t>
        <a:bodyPr/>
        <a:lstStyle/>
        <a:p>
          <a:endParaRPr lang="ru-RU"/>
        </a:p>
      </dgm:t>
    </dgm:pt>
    <dgm:pt modelId="{DAFB7BDE-7E75-4FD5-8CE6-918A6CAE50F2}">
      <dgm:prSet custT="1"/>
      <dgm:spPr/>
      <dgm:t>
        <a:bodyPr/>
        <a:lstStyle/>
        <a:p>
          <a:r>
            <a:rPr lang="ru-RU" sz="1400" dirty="0" smtClean="0"/>
            <a:t>комплексные учебные программы</a:t>
          </a:r>
          <a:endParaRPr lang="ru-RU" sz="1400" dirty="0"/>
        </a:p>
      </dgm:t>
    </dgm:pt>
    <dgm:pt modelId="{1FDDB1B7-382A-4011-9471-C5BE55B4AD10}" type="parTrans" cxnId="{557AB506-4F8E-4652-92C2-DBE8F102A7E4}">
      <dgm:prSet/>
      <dgm:spPr/>
      <dgm:t>
        <a:bodyPr/>
        <a:lstStyle/>
        <a:p>
          <a:endParaRPr lang="ru-RU"/>
        </a:p>
      </dgm:t>
    </dgm:pt>
    <dgm:pt modelId="{08A1A532-DBE1-4D54-9325-9EA8D452B863}" type="sibTrans" cxnId="{557AB506-4F8E-4652-92C2-DBE8F102A7E4}">
      <dgm:prSet/>
      <dgm:spPr/>
      <dgm:t>
        <a:bodyPr/>
        <a:lstStyle/>
        <a:p>
          <a:endParaRPr lang="ru-RU"/>
        </a:p>
      </dgm:t>
    </dgm:pt>
    <dgm:pt modelId="{31F61D6E-6E67-4A93-B62F-C442005706C8}">
      <dgm:prSet custT="1"/>
      <dgm:spPr/>
      <dgm:t>
        <a:bodyPr/>
        <a:lstStyle/>
        <a:p>
          <a:r>
            <a:rPr lang="ru-RU" sz="1400" dirty="0" smtClean="0"/>
            <a:t>интегрирован-</a:t>
          </a:r>
          <a:r>
            <a:rPr lang="ru-RU" sz="1400" dirty="0" err="1" smtClean="0"/>
            <a:t>ные</a:t>
          </a:r>
          <a:r>
            <a:rPr lang="ru-RU" sz="1400" dirty="0" smtClean="0"/>
            <a:t> занятия</a:t>
          </a:r>
          <a:endParaRPr lang="ru-RU" sz="1400" dirty="0"/>
        </a:p>
      </dgm:t>
    </dgm:pt>
    <dgm:pt modelId="{07503589-4D70-465E-B9E3-48B58308D63B}" type="parTrans" cxnId="{C71120A1-D2E7-4BBA-A9CB-01C740662B66}">
      <dgm:prSet/>
      <dgm:spPr/>
      <dgm:t>
        <a:bodyPr/>
        <a:lstStyle/>
        <a:p>
          <a:endParaRPr lang="ru-RU"/>
        </a:p>
      </dgm:t>
    </dgm:pt>
    <dgm:pt modelId="{9C7C1B18-43A3-4B3C-83D4-30CD95864419}" type="sibTrans" cxnId="{C71120A1-D2E7-4BBA-A9CB-01C740662B66}">
      <dgm:prSet/>
      <dgm:spPr/>
      <dgm:t>
        <a:bodyPr/>
        <a:lstStyle/>
        <a:p>
          <a:endParaRPr lang="ru-RU"/>
        </a:p>
      </dgm:t>
    </dgm:pt>
    <dgm:pt modelId="{3C342F74-84EB-4667-B54A-A98978E96422}">
      <dgm:prSet/>
      <dgm:spPr/>
      <dgm:t>
        <a:bodyPr/>
        <a:lstStyle/>
        <a:p>
          <a:endParaRPr lang="ru-RU" sz="500" dirty="0"/>
        </a:p>
      </dgm:t>
    </dgm:pt>
    <dgm:pt modelId="{506F13D9-53CC-4F6C-A508-42F5C89B1AC5}" type="parTrans" cxnId="{8C7C561C-D81E-485A-ABD7-95E1532A4191}">
      <dgm:prSet/>
      <dgm:spPr/>
      <dgm:t>
        <a:bodyPr/>
        <a:lstStyle/>
        <a:p>
          <a:endParaRPr lang="ru-RU"/>
        </a:p>
      </dgm:t>
    </dgm:pt>
    <dgm:pt modelId="{058C3358-ABAA-40E8-A713-AA7F45A7C73E}" type="sibTrans" cxnId="{8C7C561C-D81E-485A-ABD7-95E1532A4191}">
      <dgm:prSet/>
      <dgm:spPr/>
      <dgm:t>
        <a:bodyPr/>
        <a:lstStyle/>
        <a:p>
          <a:endParaRPr lang="ru-RU"/>
        </a:p>
      </dgm:t>
    </dgm:pt>
    <dgm:pt modelId="{6E969F40-B73C-4DAA-8068-F53C35F2C70F}">
      <dgm:prSet custT="1"/>
      <dgm:spPr/>
      <dgm:t>
        <a:bodyPr/>
        <a:lstStyle/>
        <a:p>
          <a:r>
            <a:rPr lang="ru-RU" sz="1400" dirty="0" smtClean="0"/>
            <a:t>методика </a:t>
          </a:r>
          <a:r>
            <a:rPr lang="ru-RU" sz="1400" dirty="0"/>
            <a:t>индивидуального обучения в условиях обучения </a:t>
          </a:r>
          <a:r>
            <a:rPr lang="ru-RU" sz="1400" dirty="0" smtClean="0"/>
            <a:t>группы</a:t>
          </a:r>
          <a:endParaRPr lang="ru-RU" sz="1400" dirty="0"/>
        </a:p>
      </dgm:t>
    </dgm:pt>
    <dgm:pt modelId="{3E1DA5B2-F3BC-4158-A2E2-737FC10393BD}" type="parTrans" cxnId="{6E2FE66C-FE89-4B9C-A45E-57A996F8D222}">
      <dgm:prSet/>
      <dgm:spPr/>
      <dgm:t>
        <a:bodyPr/>
        <a:lstStyle/>
        <a:p>
          <a:endParaRPr lang="ru-RU"/>
        </a:p>
      </dgm:t>
    </dgm:pt>
    <dgm:pt modelId="{C81BEC86-3967-40E1-92CA-F88070030C20}" type="sibTrans" cxnId="{6E2FE66C-FE89-4B9C-A45E-57A996F8D222}">
      <dgm:prSet/>
      <dgm:spPr/>
      <dgm:t>
        <a:bodyPr/>
        <a:lstStyle/>
        <a:p>
          <a:endParaRPr lang="ru-RU"/>
        </a:p>
      </dgm:t>
    </dgm:pt>
    <dgm:pt modelId="{E883BBE1-1028-4F2A-824E-E78CF47D6F73}">
      <dgm:prSet custT="1"/>
      <dgm:spPr/>
      <dgm:t>
        <a:bodyPr/>
        <a:lstStyle/>
        <a:p>
          <a:r>
            <a:rPr lang="ru-RU" sz="1400" dirty="0"/>
            <a:t>составление индивидуального творческого плана</a:t>
          </a:r>
        </a:p>
      </dgm:t>
    </dgm:pt>
    <dgm:pt modelId="{2E97F096-9480-47FC-BD6D-DB30CEA9210C}" type="parTrans" cxnId="{9F0164BE-E78A-4F79-81E4-20CDBC859599}">
      <dgm:prSet/>
      <dgm:spPr/>
      <dgm:t>
        <a:bodyPr/>
        <a:lstStyle/>
        <a:p>
          <a:endParaRPr lang="ru-RU"/>
        </a:p>
      </dgm:t>
    </dgm:pt>
    <dgm:pt modelId="{4C645E9E-2C50-4591-A9F7-9560A92459EB}" type="sibTrans" cxnId="{9F0164BE-E78A-4F79-81E4-20CDBC859599}">
      <dgm:prSet/>
      <dgm:spPr/>
      <dgm:t>
        <a:bodyPr/>
        <a:lstStyle/>
        <a:p>
          <a:endParaRPr lang="ru-RU"/>
        </a:p>
      </dgm:t>
    </dgm:pt>
    <dgm:pt modelId="{61591190-408C-48A0-8EC8-B3D3942EAA32}">
      <dgm:prSet/>
      <dgm:spPr/>
      <dgm:t>
        <a:bodyPr/>
        <a:lstStyle/>
        <a:p>
          <a:endParaRPr lang="ru-RU" sz="800" dirty="0"/>
        </a:p>
      </dgm:t>
    </dgm:pt>
    <dgm:pt modelId="{6ADBAC12-A5AE-40A3-82E2-F9C19FE17A43}" type="parTrans" cxnId="{602B4E4C-4422-4342-B36A-6392B1C44DCC}">
      <dgm:prSet/>
      <dgm:spPr/>
      <dgm:t>
        <a:bodyPr/>
        <a:lstStyle/>
        <a:p>
          <a:endParaRPr lang="ru-RU"/>
        </a:p>
      </dgm:t>
    </dgm:pt>
    <dgm:pt modelId="{129C7D0C-FFBC-45EE-98A4-E286EF756DDC}" type="sibTrans" cxnId="{602B4E4C-4422-4342-B36A-6392B1C44DCC}">
      <dgm:prSet/>
      <dgm:spPr/>
      <dgm:t>
        <a:bodyPr/>
        <a:lstStyle/>
        <a:p>
          <a:endParaRPr lang="ru-RU"/>
        </a:p>
      </dgm:t>
    </dgm:pt>
    <dgm:pt modelId="{AD2C996F-4852-4C55-A6DF-EDFC5E4CFC5F}" type="pres">
      <dgm:prSet presAssocID="{32792182-A43C-47C1-9C3C-B62C3B9CB779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21DCA44-D37B-43F2-B3C5-86EE63A76989}" type="pres">
      <dgm:prSet presAssocID="{7F0493CD-51D5-484D-9ADA-D09E5E62488A}" presName="composite" presStyleCnt="0"/>
      <dgm:spPr/>
      <dgm:t>
        <a:bodyPr/>
        <a:lstStyle/>
        <a:p>
          <a:endParaRPr lang="ru-RU"/>
        </a:p>
      </dgm:t>
    </dgm:pt>
    <dgm:pt modelId="{A9343915-BF45-487B-808D-B47507A703C7}" type="pres">
      <dgm:prSet presAssocID="{7F0493CD-51D5-484D-9ADA-D09E5E62488A}" presName="ParentText" presStyleLbl="node1" presStyleIdx="0" presStyleCnt="5" custScaleX="147908" custScaleY="362938" custLinFactY="-200000" custLinFactNeighborX="4658" custLinFactNeighborY="-24850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10DB96-7E04-4B5B-802B-F027EE8A1B4D}" type="pres">
      <dgm:prSet presAssocID="{7F0493CD-51D5-484D-9ADA-D09E5E62488A}" presName="Image" presStyleLbl="bgImgPlace1" presStyleIdx="0" presStyleCnt="5" custScaleX="96341" custScaleY="178554" custLinFactNeighborX="-26081" custLinFactNeighborY="-17169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9050">
          <a:solidFill>
            <a:schemeClr val="bg1"/>
          </a:solidFill>
        </a:ln>
      </dgm:spPr>
      <dgm:t>
        <a:bodyPr/>
        <a:lstStyle/>
        <a:p>
          <a:endParaRPr lang="ru-RU"/>
        </a:p>
      </dgm:t>
    </dgm:pt>
    <dgm:pt modelId="{36D37ED1-39BA-48D9-832E-D376E57BB47D}" type="pres">
      <dgm:prSet presAssocID="{7F0493CD-51D5-484D-9ADA-D09E5E62488A}" presName="ChildText" presStyleLbl="fgAcc1" presStyleIdx="0" presStyleCnt="5" custScaleX="230892" custScaleY="177853" custLinFactNeighborX="12495" custLinFactNeighborY="777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917124-40D0-4579-9DE7-40B6FB6583B0}" type="pres">
      <dgm:prSet presAssocID="{3D346AB4-9413-4720-BD78-90BD892229FE}" presName="sibTrans" presStyleCnt="0"/>
      <dgm:spPr/>
      <dgm:t>
        <a:bodyPr/>
        <a:lstStyle/>
        <a:p>
          <a:endParaRPr lang="ru-RU"/>
        </a:p>
      </dgm:t>
    </dgm:pt>
    <dgm:pt modelId="{06DCD90A-93D8-4AF7-AAA2-83DF62F06EC4}" type="pres">
      <dgm:prSet presAssocID="{C89DAFA7-79AB-41B2-8CC7-B1EA4F2ABFE8}" presName="composite" presStyleCnt="0"/>
      <dgm:spPr/>
      <dgm:t>
        <a:bodyPr/>
        <a:lstStyle/>
        <a:p>
          <a:endParaRPr lang="ru-RU"/>
        </a:p>
      </dgm:t>
    </dgm:pt>
    <dgm:pt modelId="{02E52CFE-9E7D-4FEF-82F5-8E622834F0CA}" type="pres">
      <dgm:prSet presAssocID="{C89DAFA7-79AB-41B2-8CC7-B1EA4F2ABFE8}" presName="ParentText" presStyleLbl="node1" presStyleIdx="1" presStyleCnt="5" custScaleX="147666" custScaleY="358343" custLinFactX="100000" custLinFactY="-200000" custLinFactNeighborX="144567" custLinFactNeighborY="-25691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FD2675-688C-4EA2-A939-36CB0145C0A5}" type="pres">
      <dgm:prSet presAssocID="{C89DAFA7-79AB-41B2-8CC7-B1EA4F2ABFE8}" presName="Image" presStyleLbl="bgImgPlace1" presStyleIdx="1" presStyleCnt="5" custScaleX="92399" custScaleY="157969" custLinFactX="100000" custLinFactNeighborX="111793" custLinFactNeighborY="-20278"/>
      <dgm:spPr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5E3B599-4733-4318-A7C6-B63FD8F8680A}" type="pres">
      <dgm:prSet presAssocID="{C89DAFA7-79AB-41B2-8CC7-B1EA4F2ABFE8}" presName="ChildText" presStyleLbl="fgAcc1" presStyleIdx="1" presStyleCnt="5" custScaleX="220325" custScaleY="259947" custLinFactX="212621" custLinFactNeighborX="300000" custLinFactNeighborY="546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E7CD30-62D2-4C13-837C-AB9DFBAB7D11}" type="pres">
      <dgm:prSet presAssocID="{578BB3F9-BC3A-42EE-AF7C-7B4318690C57}" presName="sibTrans" presStyleCnt="0"/>
      <dgm:spPr/>
      <dgm:t>
        <a:bodyPr/>
        <a:lstStyle/>
        <a:p>
          <a:endParaRPr lang="ru-RU"/>
        </a:p>
      </dgm:t>
    </dgm:pt>
    <dgm:pt modelId="{45308FEC-894E-413B-B06B-4F7FA39B27B4}" type="pres">
      <dgm:prSet presAssocID="{9EFB6536-4BE2-4193-864D-CCE281C523D3}" presName="composite" presStyleCnt="0"/>
      <dgm:spPr/>
      <dgm:t>
        <a:bodyPr/>
        <a:lstStyle/>
        <a:p>
          <a:endParaRPr lang="ru-RU"/>
        </a:p>
      </dgm:t>
    </dgm:pt>
    <dgm:pt modelId="{A93DD0A1-AC4D-43DA-8B54-F8E63D868881}" type="pres">
      <dgm:prSet presAssocID="{9EFB6536-4BE2-4193-864D-CCE281C523D3}" presName="ParentText" presStyleLbl="node1" presStyleIdx="2" presStyleCnt="5" custScaleX="213126" custScaleY="365639" custLinFactX="-176380" custLinFactY="551500" custLinFactNeighborX="-200000" custLinFactNeighborY="6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09DE1F-DB01-4703-8162-C8521DAB5A85}" type="pres">
      <dgm:prSet presAssocID="{9EFB6536-4BE2-4193-864D-CCE281C523D3}" presName="Image" presStyleLbl="bgImgPlace1" presStyleIdx="2" presStyleCnt="5" custScaleX="116370" custScaleY="154912" custLinFactX="-200000" custLinFactY="100000" custLinFactNeighborX="-243472" custLinFactNeighborY="151269"/>
      <dgm:spPr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D6AA4C3-D95A-4EDF-BD8F-E36E91744894}" type="pres">
      <dgm:prSet presAssocID="{9EFB6536-4BE2-4193-864D-CCE281C523D3}" presName="ChildText" presStyleLbl="fgAcc1" presStyleIdx="2" presStyleCnt="5" custScaleX="286814" custScaleY="255263" custLinFactX="-385639" custLinFactY="200000" custLinFactNeighborX="-400000" custLinFactNeighborY="2574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8C7C05-E9C2-419F-A8BD-222493A306C0}" type="pres">
      <dgm:prSet presAssocID="{BE99B304-D97D-4DBE-985A-B1F597820EE6}" presName="sibTrans" presStyleCnt="0"/>
      <dgm:spPr/>
      <dgm:t>
        <a:bodyPr/>
        <a:lstStyle/>
        <a:p>
          <a:endParaRPr lang="ru-RU"/>
        </a:p>
      </dgm:t>
    </dgm:pt>
    <dgm:pt modelId="{2099AE4D-FD9C-4D2D-9013-FF6BF2BBAD73}" type="pres">
      <dgm:prSet presAssocID="{E0083180-B6D3-4875-8605-27878754627E}" presName="composite" presStyleCnt="0"/>
      <dgm:spPr/>
      <dgm:t>
        <a:bodyPr/>
        <a:lstStyle/>
        <a:p>
          <a:endParaRPr lang="ru-RU"/>
        </a:p>
      </dgm:t>
    </dgm:pt>
    <dgm:pt modelId="{CBC2CA05-FAB9-4E2D-8E43-C9A1B79C4059}" type="pres">
      <dgm:prSet presAssocID="{E0083180-B6D3-4875-8605-27878754627E}" presName="ParentText" presStyleLbl="node1" presStyleIdx="3" presStyleCnt="5" custScaleX="205577" custScaleY="360628" custLinFactX="29139" custLinFactY="-773468" custLinFactNeighborX="100000" custLinFactNeighborY="-8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5AB294-F546-4AFC-A6EF-DE4BEA87A29D}" type="pres">
      <dgm:prSet presAssocID="{E0083180-B6D3-4875-8605-27878754627E}" presName="Image" presStyleLbl="bgImgPlace1" presStyleIdx="3" presStyleCnt="5" custScaleX="170685" custScaleY="145934" custLinFactX="8110" custLinFactY="-100000" custLinFactNeighborX="100000" custLinFactNeighborY="-116692"/>
      <dgm:spPr>
        <a:blipFill rotWithShape="1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50386B0-A9CF-4857-81E9-14796C78DC26}" type="pres">
      <dgm:prSet presAssocID="{E0083180-B6D3-4875-8605-27878754627E}" presName="ChildText" presStyleLbl="fgAcc1" presStyleIdx="3" presStyleCnt="5" custScaleX="234296" custScaleY="239283" custLinFactX="129283" custLinFactY="-100000" custLinFactNeighborX="200000" custLinFactNeighborY="-1614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95CAD5-8FCC-413C-A354-991AA1CA51E4}" type="pres">
      <dgm:prSet presAssocID="{96E14AC4-7EC0-4BBE-9F6A-846F4C293D74}" presName="sibTrans" presStyleCnt="0"/>
      <dgm:spPr/>
      <dgm:t>
        <a:bodyPr/>
        <a:lstStyle/>
        <a:p>
          <a:endParaRPr lang="ru-RU"/>
        </a:p>
      </dgm:t>
    </dgm:pt>
    <dgm:pt modelId="{250C029D-67B1-4B24-8F4C-6655DB7BE366}" type="pres">
      <dgm:prSet presAssocID="{9742E3C0-EE57-47B9-BB79-7D2AB7D1D8CF}" presName="composite" presStyleCnt="0"/>
      <dgm:spPr/>
      <dgm:t>
        <a:bodyPr/>
        <a:lstStyle/>
        <a:p>
          <a:endParaRPr lang="ru-RU"/>
        </a:p>
      </dgm:t>
    </dgm:pt>
    <dgm:pt modelId="{D6798AA4-3D5F-448A-B5EF-2083D5DDC666}" type="pres">
      <dgm:prSet presAssocID="{9742E3C0-EE57-47B9-BB79-7D2AB7D1D8CF}" presName="ParentText" presStyleLbl="node1" presStyleIdx="4" presStyleCnt="5" custScaleX="218353" custScaleY="357231" custLinFactNeighborX="58097" custLinFactNeighborY="8689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7E9B98-84FB-42AF-926B-2F24B5015DC0}" type="pres">
      <dgm:prSet presAssocID="{9742E3C0-EE57-47B9-BB79-7D2AB7D1D8CF}" presName="Image" presStyleLbl="bgImgPlace1" presStyleIdx="4" presStyleCnt="5" custScaleX="175018" custScaleY="165718" custLinFactX="17109" custLinFactNeighborX="100000" custLinFactNeighborY="76429"/>
      <dgm:spPr>
        <a:blipFill rotWithShape="1"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A8A5913-94F8-4726-A9FC-B85C0F569B16}" type="pres">
      <dgm:prSet presAssocID="{9742E3C0-EE57-47B9-BB79-7D2AB7D1D8CF}" presName="ChildText" presStyleLbl="fgAcc1" presStyleIdx="4" presStyleCnt="5" custScaleX="312973" custScaleY="214947" custLinFactX="-100000" custLinFactY="61874" custLinFactNeighborX="-101110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146AD7E-C896-4C59-B621-4A2D0DA1C8E4}" type="presOf" srcId="{CC8D7412-205A-4ED4-B618-C181152C2C54}" destId="{E50386B0-A9CF-4857-81E9-14796C78DC26}" srcOrd="0" destOrd="0" presId="urn:microsoft.com/office/officeart/2008/layout/TitledPictureBlocks"/>
    <dgm:cxn modelId="{F01F2124-7513-4ADD-9D71-950886C28A47}" srcId="{9EFB6536-4BE2-4193-864D-CCE281C523D3}" destId="{43B6C651-D771-4552-B836-1301815A70CB}" srcOrd="1" destOrd="0" parTransId="{3D268924-59E5-413B-9D1B-F2D46F4F0B7D}" sibTransId="{8C8DD705-98F2-4962-BC3A-B18098B3F669}"/>
    <dgm:cxn modelId="{5B43DAA2-DBBE-4A94-AD2C-90E300EF0A46}" type="presOf" srcId="{9742E3C0-EE57-47B9-BB79-7D2AB7D1D8CF}" destId="{D6798AA4-3D5F-448A-B5EF-2083D5DDC666}" srcOrd="0" destOrd="0" presId="urn:microsoft.com/office/officeart/2008/layout/TitledPictureBlocks"/>
    <dgm:cxn modelId="{56D4370A-074F-4AE2-89AC-FC5507D53A6E}" type="presOf" srcId="{61591190-408C-48A0-8EC8-B3D3942EAA32}" destId="{BA8A5913-94F8-4726-A9FC-B85C0F569B16}" srcOrd="0" destOrd="3" presId="urn:microsoft.com/office/officeart/2008/layout/TitledPictureBlocks"/>
    <dgm:cxn modelId="{9ACD9404-CDF8-4E7C-9CEF-F0ADAD705297}" type="presOf" srcId="{2BE0D6B5-83C2-4CF7-A50B-6B6A4D54C820}" destId="{15E3B599-4733-4318-A7C6-B63FD8F8680A}" srcOrd="0" destOrd="1" presId="urn:microsoft.com/office/officeart/2008/layout/TitledPictureBlocks"/>
    <dgm:cxn modelId="{55D4C47D-EDD5-47C7-A6C7-4C1D77FBB3CC}" srcId="{9EFB6536-4BE2-4193-864D-CCE281C523D3}" destId="{CFCD3A31-9D3D-4FBE-8C14-C54A6B379788}" srcOrd="2" destOrd="0" parTransId="{DD96FF7D-EB55-4C07-9108-C303E0867837}" sibTransId="{6FDD408D-EB6A-4F0B-B631-9ECE74203D36}"/>
    <dgm:cxn modelId="{AD494A99-E6F0-470F-B8E9-14A6ADCAC289}" srcId="{32792182-A43C-47C1-9C3C-B62C3B9CB779}" destId="{7F0493CD-51D5-484D-9ADA-D09E5E62488A}" srcOrd="0" destOrd="0" parTransId="{9CAD86A1-5757-49D8-BF7D-72B6F526E015}" sibTransId="{3D346AB4-9413-4720-BD78-90BD892229FE}"/>
    <dgm:cxn modelId="{C8F1A6AE-C540-4D05-AC84-E91C48162794}" type="presOf" srcId="{E0083180-B6D3-4875-8605-27878754627E}" destId="{CBC2CA05-FAB9-4E2D-8E43-C9A1B79C4059}" srcOrd="0" destOrd="0" presId="urn:microsoft.com/office/officeart/2008/layout/TitledPictureBlocks"/>
    <dgm:cxn modelId="{E8D08A35-3CD6-4624-AA84-2AD2D4FADCAE}" srcId="{7F0493CD-51D5-484D-9ADA-D09E5E62488A}" destId="{1AA2A024-1189-45B6-9E28-5CCFD8444516}" srcOrd="3" destOrd="0" parTransId="{70FAAD54-D124-45B9-BC24-9DA3E500F181}" sibTransId="{CEA51CA0-8DDC-47D5-9212-9CACA8082547}"/>
    <dgm:cxn modelId="{D9B692E8-1E9F-4B61-A42F-2D0C7E4140C5}" srcId="{9742E3C0-EE57-47B9-BB79-7D2AB7D1D8CF}" destId="{BFB2FDE1-9ED0-4A2D-B645-BBBEDB3DA1C0}" srcOrd="0" destOrd="0" parTransId="{FCEB0F46-9D30-4899-983E-ED5AA8DFA4C7}" sibTransId="{202E948C-1F5E-4F44-96B0-0C4C46333C9B}"/>
    <dgm:cxn modelId="{C71120A1-D2E7-4BBA-A9CB-01C740662B66}" srcId="{E0083180-B6D3-4875-8605-27878754627E}" destId="{31F61D6E-6E67-4A93-B62F-C442005706C8}" srcOrd="3" destOrd="0" parTransId="{07503589-4D70-465E-B9E3-48B58308D63B}" sibTransId="{9C7C1B18-43A3-4B3C-83D4-30CD95864419}"/>
    <dgm:cxn modelId="{1DEF31C9-8394-4FC8-9B41-7C91F215A68D}" type="presOf" srcId="{C89DAFA7-79AB-41B2-8CC7-B1EA4F2ABFE8}" destId="{02E52CFE-9E7D-4FEF-82F5-8E622834F0CA}" srcOrd="0" destOrd="0" presId="urn:microsoft.com/office/officeart/2008/layout/TitledPictureBlocks"/>
    <dgm:cxn modelId="{D950014B-9B3E-4537-BCDE-A5CF72CA1E4F}" srcId="{7F0493CD-51D5-484D-9ADA-D09E5E62488A}" destId="{E94FEF38-6BD5-4C65-9CAA-2041B414956D}" srcOrd="0" destOrd="0" parTransId="{E4A0526F-15AF-441A-BB13-6151313C3FCE}" sibTransId="{80E350BA-9526-4B3E-8161-18AE5CB1A488}"/>
    <dgm:cxn modelId="{4BA41E60-25C2-4196-ADC2-C6CE0A981E88}" srcId="{32792182-A43C-47C1-9C3C-B62C3B9CB779}" destId="{E0083180-B6D3-4875-8605-27878754627E}" srcOrd="3" destOrd="0" parTransId="{62631BBF-5EC3-421B-A91D-A8ECE3196032}" sibTransId="{96E14AC4-7EC0-4BBE-9F6A-846F4C293D74}"/>
    <dgm:cxn modelId="{A057B5E2-52D6-4319-923A-77A382C4AC74}" type="presOf" srcId="{4369C658-685A-4F5D-B8A9-ADBF04E83AB4}" destId="{36D37ED1-39BA-48D9-832E-D376E57BB47D}" srcOrd="0" destOrd="1" presId="urn:microsoft.com/office/officeart/2008/layout/TitledPictureBlocks"/>
    <dgm:cxn modelId="{7FCC8D38-CAEA-4D9F-9514-E754951D5FD1}" type="presOf" srcId="{43B6C651-D771-4552-B836-1301815A70CB}" destId="{1D6AA4C3-D95A-4EDF-BD8F-E36E91744894}" srcOrd="0" destOrd="1" presId="urn:microsoft.com/office/officeart/2008/layout/TitledPictureBlocks"/>
    <dgm:cxn modelId="{F3F9F2FB-90EB-463E-AE71-6EC7CD0739CB}" srcId="{C89DAFA7-79AB-41B2-8CC7-B1EA4F2ABFE8}" destId="{2BE0D6B5-83C2-4CF7-A50B-6B6A4D54C820}" srcOrd="1" destOrd="0" parTransId="{DD4D0430-6B6F-4764-A4FA-34A82281A18F}" sibTransId="{695DC3BE-2D1A-4725-B662-F8DC45DEEFCD}"/>
    <dgm:cxn modelId="{34ADF978-4CC3-4736-9585-D1234366328A}" srcId="{C89DAFA7-79AB-41B2-8CC7-B1EA4F2ABFE8}" destId="{4EAEC694-907A-4FA5-82AD-35A1FE12DD41}" srcOrd="2" destOrd="0" parTransId="{722B1CBF-C44F-45A6-92A8-954E573BAFB5}" sibTransId="{420D10B0-9896-4FAA-B319-84D794331619}"/>
    <dgm:cxn modelId="{DDBDAAC8-9772-4730-A291-46EE1F4C6B8F}" type="presOf" srcId="{1AA2A024-1189-45B6-9E28-5CCFD8444516}" destId="{36D37ED1-39BA-48D9-832E-D376E57BB47D}" srcOrd="0" destOrd="3" presId="urn:microsoft.com/office/officeart/2008/layout/TitledPictureBlocks"/>
    <dgm:cxn modelId="{3FE76320-6500-41B5-96C8-1EF0533A41C3}" srcId="{7F0493CD-51D5-484D-9ADA-D09E5E62488A}" destId="{6F02FC09-DF48-40C9-8687-2BE3B00B7BA4}" srcOrd="2" destOrd="0" parTransId="{963DCD56-6445-4EE4-B0E1-68E8FDD2DB4C}" sibTransId="{1D758A1B-B63A-4949-9482-4890CC81B5DC}"/>
    <dgm:cxn modelId="{557AB506-4F8E-4652-92C2-DBE8F102A7E4}" srcId="{E0083180-B6D3-4875-8605-27878754627E}" destId="{DAFB7BDE-7E75-4FD5-8CE6-918A6CAE50F2}" srcOrd="2" destOrd="0" parTransId="{1FDDB1B7-382A-4011-9471-C5BE55B4AD10}" sibTransId="{08A1A532-DBE1-4D54-9325-9EA8D452B863}"/>
    <dgm:cxn modelId="{94EDE598-B743-4577-A6F4-A03C90BBCCF0}" type="presOf" srcId="{9EFB6536-4BE2-4193-864D-CCE281C523D3}" destId="{A93DD0A1-AC4D-43DA-8B54-F8E63D868881}" srcOrd="0" destOrd="0" presId="urn:microsoft.com/office/officeart/2008/layout/TitledPictureBlocks"/>
    <dgm:cxn modelId="{6E2FE66C-FE89-4B9C-A45E-57A996F8D222}" srcId="{9742E3C0-EE57-47B9-BB79-7D2AB7D1D8CF}" destId="{6E969F40-B73C-4DAA-8068-F53C35F2C70F}" srcOrd="1" destOrd="0" parTransId="{3E1DA5B2-F3BC-4158-A2E2-737FC10393BD}" sibTransId="{C81BEC86-3967-40E1-92CA-F88070030C20}"/>
    <dgm:cxn modelId="{607894A3-5366-4311-9F94-4BFE1E61A6AE}" type="presOf" srcId="{E883BBE1-1028-4F2A-824E-E78CF47D6F73}" destId="{BA8A5913-94F8-4726-A9FC-B85C0F569B16}" srcOrd="0" destOrd="2" presId="urn:microsoft.com/office/officeart/2008/layout/TitledPictureBlocks"/>
    <dgm:cxn modelId="{66B35C93-88F1-4680-9283-F75CCE76E18B}" srcId="{E0083180-B6D3-4875-8605-27878754627E}" destId="{CC8D7412-205A-4ED4-B618-C181152C2C54}" srcOrd="0" destOrd="0" parTransId="{D795FE77-1287-4D34-A0C3-38AE552C663F}" sibTransId="{1A149532-27EA-4F0A-B4EF-E543C4CC9C91}"/>
    <dgm:cxn modelId="{6DA4DC3D-3062-48B7-A869-CA0492C36391}" type="presOf" srcId="{3C342F74-84EB-4667-B54A-A98978E96422}" destId="{E50386B0-A9CF-4857-81E9-14796C78DC26}" srcOrd="0" destOrd="4" presId="urn:microsoft.com/office/officeart/2008/layout/TitledPictureBlocks"/>
    <dgm:cxn modelId="{90D5F03E-9C57-4AEF-947F-C739CE846295}" srcId="{C89DAFA7-79AB-41B2-8CC7-B1EA4F2ABFE8}" destId="{1FEAED1A-1BD5-46BE-A760-C5C5770B1FF1}" srcOrd="0" destOrd="0" parTransId="{BA74F3E9-479F-470F-8CFE-0FE2BCFAAFF8}" sibTransId="{7607EE1F-7259-4F99-A720-698CED186F96}"/>
    <dgm:cxn modelId="{995EFC01-A718-48C9-8328-1FD9F5EB54A4}" type="presOf" srcId="{6F02FC09-DF48-40C9-8687-2BE3B00B7BA4}" destId="{36D37ED1-39BA-48D9-832E-D376E57BB47D}" srcOrd="0" destOrd="2" presId="urn:microsoft.com/office/officeart/2008/layout/TitledPictureBlocks"/>
    <dgm:cxn modelId="{A3D4F811-2B47-4D85-9DB7-E2A73F9129E1}" type="presOf" srcId="{CFCD3A31-9D3D-4FBE-8C14-C54A6B379788}" destId="{1D6AA4C3-D95A-4EDF-BD8F-E36E91744894}" srcOrd="0" destOrd="2" presId="urn:microsoft.com/office/officeart/2008/layout/TitledPictureBlocks"/>
    <dgm:cxn modelId="{2F782B09-C180-49E1-890B-30DC1A388FB2}" srcId="{E0083180-B6D3-4875-8605-27878754627E}" destId="{535A642C-7462-419F-ADA1-BD49DF069CB6}" srcOrd="1" destOrd="0" parTransId="{B296D059-BDD1-4828-9F89-43EB2ED01E77}" sibTransId="{E6E84DFA-6642-4647-807F-0387E7F183DC}"/>
    <dgm:cxn modelId="{602B4E4C-4422-4342-B36A-6392B1C44DCC}" srcId="{9742E3C0-EE57-47B9-BB79-7D2AB7D1D8CF}" destId="{61591190-408C-48A0-8EC8-B3D3942EAA32}" srcOrd="3" destOrd="0" parTransId="{6ADBAC12-A5AE-40A3-82E2-F9C19FE17A43}" sibTransId="{129C7D0C-FFBC-45EE-98A4-E286EF756DDC}"/>
    <dgm:cxn modelId="{21727CDC-E3CC-405E-9094-968557284DDF}" srcId="{7F0493CD-51D5-484D-9ADA-D09E5E62488A}" destId="{4369C658-685A-4F5D-B8A9-ADBF04E83AB4}" srcOrd="1" destOrd="0" parTransId="{BEA5F637-2A93-40E0-91E1-145916BEAA14}" sibTransId="{54D42904-155B-47A9-BF72-F59C006A37C9}"/>
    <dgm:cxn modelId="{F90656B0-4C6E-4F63-9B58-001590810239}" type="presOf" srcId="{F3F566CF-63C8-4568-A5B2-529FA48B8194}" destId="{1D6AA4C3-D95A-4EDF-BD8F-E36E91744894}" srcOrd="0" destOrd="0" presId="urn:microsoft.com/office/officeart/2008/layout/TitledPictureBlocks"/>
    <dgm:cxn modelId="{1E4F6A94-2B6C-40EF-8104-423CC7B8DED4}" type="presOf" srcId="{BFB2FDE1-9ED0-4A2D-B645-BBBEDB3DA1C0}" destId="{BA8A5913-94F8-4726-A9FC-B85C0F569B16}" srcOrd="0" destOrd="0" presId="urn:microsoft.com/office/officeart/2008/layout/TitledPictureBlocks"/>
    <dgm:cxn modelId="{BAD6A88B-26A0-41DC-AFF0-FFC10F75A330}" type="presOf" srcId="{32792182-A43C-47C1-9C3C-B62C3B9CB779}" destId="{AD2C996F-4852-4C55-A6DF-EDFC5E4CFC5F}" srcOrd="0" destOrd="0" presId="urn:microsoft.com/office/officeart/2008/layout/TitledPictureBlocks"/>
    <dgm:cxn modelId="{27DFC495-EBC7-4E05-93C6-1482A8D17D2D}" type="presOf" srcId="{E94FEF38-6BD5-4C65-9CAA-2041B414956D}" destId="{36D37ED1-39BA-48D9-832E-D376E57BB47D}" srcOrd="0" destOrd="0" presId="urn:microsoft.com/office/officeart/2008/layout/TitledPictureBlocks"/>
    <dgm:cxn modelId="{6F94B78F-EA04-458D-9C48-81F9B36746E0}" type="presOf" srcId="{31F61D6E-6E67-4A93-B62F-C442005706C8}" destId="{E50386B0-A9CF-4857-81E9-14796C78DC26}" srcOrd="0" destOrd="3" presId="urn:microsoft.com/office/officeart/2008/layout/TitledPictureBlocks"/>
    <dgm:cxn modelId="{EFEAF2BC-2E6E-4343-8F25-78B00BFB5DD5}" type="presOf" srcId="{DAFB7BDE-7E75-4FD5-8CE6-918A6CAE50F2}" destId="{E50386B0-A9CF-4857-81E9-14796C78DC26}" srcOrd="0" destOrd="2" presId="urn:microsoft.com/office/officeart/2008/layout/TitledPictureBlocks"/>
    <dgm:cxn modelId="{12D17346-221C-4027-A52E-A234CFA67C33}" type="presOf" srcId="{535A642C-7462-419F-ADA1-BD49DF069CB6}" destId="{E50386B0-A9CF-4857-81E9-14796C78DC26}" srcOrd="0" destOrd="1" presId="urn:microsoft.com/office/officeart/2008/layout/TitledPictureBlocks"/>
    <dgm:cxn modelId="{676EC4DA-A1DF-443E-832C-0C0C170E6B41}" type="presOf" srcId="{4EAEC694-907A-4FA5-82AD-35A1FE12DD41}" destId="{15E3B599-4733-4318-A7C6-B63FD8F8680A}" srcOrd="0" destOrd="2" presId="urn:microsoft.com/office/officeart/2008/layout/TitledPictureBlocks"/>
    <dgm:cxn modelId="{09CD6709-3ACB-4123-A91E-1245837C1084}" srcId="{32792182-A43C-47C1-9C3C-B62C3B9CB779}" destId="{C89DAFA7-79AB-41B2-8CC7-B1EA4F2ABFE8}" srcOrd="1" destOrd="0" parTransId="{66CDD922-0F1D-4730-93FE-557838CB63E5}" sibTransId="{578BB3F9-BC3A-42EE-AF7C-7B4318690C57}"/>
    <dgm:cxn modelId="{8C7C561C-D81E-485A-ABD7-95E1532A4191}" srcId="{E0083180-B6D3-4875-8605-27878754627E}" destId="{3C342F74-84EB-4667-B54A-A98978E96422}" srcOrd="4" destOrd="0" parTransId="{506F13D9-53CC-4F6C-A508-42F5C89B1AC5}" sibTransId="{058C3358-ABAA-40E8-A713-AA7F45A7C73E}"/>
    <dgm:cxn modelId="{61F70C1A-2678-4DD7-A1EC-7FA516C20D42}" type="presOf" srcId="{7F0493CD-51D5-484D-9ADA-D09E5E62488A}" destId="{A9343915-BF45-487B-808D-B47507A703C7}" srcOrd="0" destOrd="0" presId="urn:microsoft.com/office/officeart/2008/layout/TitledPictureBlocks"/>
    <dgm:cxn modelId="{9F0164BE-E78A-4F79-81E4-20CDBC859599}" srcId="{9742E3C0-EE57-47B9-BB79-7D2AB7D1D8CF}" destId="{E883BBE1-1028-4F2A-824E-E78CF47D6F73}" srcOrd="2" destOrd="0" parTransId="{2E97F096-9480-47FC-BD6D-DB30CEA9210C}" sibTransId="{4C645E9E-2C50-4591-A9F7-9560A92459EB}"/>
    <dgm:cxn modelId="{154B7F6C-8EFF-4FBB-9C35-F60B30864105}" type="presOf" srcId="{6E969F40-B73C-4DAA-8068-F53C35F2C70F}" destId="{BA8A5913-94F8-4726-A9FC-B85C0F569B16}" srcOrd="0" destOrd="1" presId="urn:microsoft.com/office/officeart/2008/layout/TitledPictureBlocks"/>
    <dgm:cxn modelId="{26390689-D35D-4C21-B4FF-D12DABE7968A}" srcId="{32792182-A43C-47C1-9C3C-B62C3B9CB779}" destId="{9EFB6536-4BE2-4193-864D-CCE281C523D3}" srcOrd="2" destOrd="0" parTransId="{949BB946-7F68-43C6-8A97-E3FF86A9139A}" sibTransId="{BE99B304-D97D-4DBE-985A-B1F597820EE6}"/>
    <dgm:cxn modelId="{A0914685-1D94-42A7-AA58-0987158E750A}" srcId="{32792182-A43C-47C1-9C3C-B62C3B9CB779}" destId="{9742E3C0-EE57-47B9-BB79-7D2AB7D1D8CF}" srcOrd="4" destOrd="0" parTransId="{148EE99F-099C-467C-96FA-009DD58D905B}" sibTransId="{F25543EA-D052-4C14-BDA8-CE09DCEE4C01}"/>
    <dgm:cxn modelId="{20946BCC-A8E3-4860-BB77-D8EF7DACA07F}" type="presOf" srcId="{1FEAED1A-1BD5-46BE-A760-C5C5770B1FF1}" destId="{15E3B599-4733-4318-A7C6-B63FD8F8680A}" srcOrd="0" destOrd="0" presId="urn:microsoft.com/office/officeart/2008/layout/TitledPictureBlocks"/>
    <dgm:cxn modelId="{6E74B44E-A2BF-4604-BC13-B2F5B3739B34}" srcId="{9EFB6536-4BE2-4193-864D-CCE281C523D3}" destId="{F3F566CF-63C8-4568-A5B2-529FA48B8194}" srcOrd="0" destOrd="0" parTransId="{10DD65E8-A5E2-4640-91B5-134BDE896E01}" sibTransId="{03FB5C79-4B7B-41A0-8455-798BEC35E14B}"/>
    <dgm:cxn modelId="{5232252C-B527-4C0A-9044-BBC43048D571}" type="presParOf" srcId="{AD2C996F-4852-4C55-A6DF-EDFC5E4CFC5F}" destId="{021DCA44-D37B-43F2-B3C5-86EE63A76989}" srcOrd="0" destOrd="0" presId="urn:microsoft.com/office/officeart/2008/layout/TitledPictureBlocks"/>
    <dgm:cxn modelId="{9290B934-250E-47AD-8FAD-A4E06DDD3FDB}" type="presParOf" srcId="{021DCA44-D37B-43F2-B3C5-86EE63A76989}" destId="{A9343915-BF45-487B-808D-B47507A703C7}" srcOrd="0" destOrd="0" presId="urn:microsoft.com/office/officeart/2008/layout/TitledPictureBlocks"/>
    <dgm:cxn modelId="{07E5D559-4A0F-43D2-8997-93AD07199BF4}" type="presParOf" srcId="{021DCA44-D37B-43F2-B3C5-86EE63A76989}" destId="{E010DB96-7E04-4B5B-802B-F027EE8A1B4D}" srcOrd="1" destOrd="0" presId="urn:microsoft.com/office/officeart/2008/layout/TitledPictureBlocks"/>
    <dgm:cxn modelId="{D0472CFB-461F-4E85-BCF7-93FB0072B023}" type="presParOf" srcId="{021DCA44-D37B-43F2-B3C5-86EE63A76989}" destId="{36D37ED1-39BA-48D9-832E-D376E57BB47D}" srcOrd="2" destOrd="0" presId="urn:microsoft.com/office/officeart/2008/layout/TitledPictureBlocks"/>
    <dgm:cxn modelId="{F8DE536E-7FF0-41EE-B884-B0AF61FBAA03}" type="presParOf" srcId="{AD2C996F-4852-4C55-A6DF-EDFC5E4CFC5F}" destId="{AE917124-40D0-4579-9DE7-40B6FB6583B0}" srcOrd="1" destOrd="0" presId="urn:microsoft.com/office/officeart/2008/layout/TitledPictureBlocks"/>
    <dgm:cxn modelId="{E100D7D6-48A7-427E-A828-BAF94C4A962C}" type="presParOf" srcId="{AD2C996F-4852-4C55-A6DF-EDFC5E4CFC5F}" destId="{06DCD90A-93D8-4AF7-AAA2-83DF62F06EC4}" srcOrd="2" destOrd="0" presId="urn:microsoft.com/office/officeart/2008/layout/TitledPictureBlocks"/>
    <dgm:cxn modelId="{8202AC1F-FD25-4A11-93A6-F596927CEE92}" type="presParOf" srcId="{06DCD90A-93D8-4AF7-AAA2-83DF62F06EC4}" destId="{02E52CFE-9E7D-4FEF-82F5-8E622834F0CA}" srcOrd="0" destOrd="0" presId="urn:microsoft.com/office/officeart/2008/layout/TitledPictureBlocks"/>
    <dgm:cxn modelId="{C0CDFEF2-3889-41F9-8533-CC677671D6FB}" type="presParOf" srcId="{06DCD90A-93D8-4AF7-AAA2-83DF62F06EC4}" destId="{8CFD2675-688C-4EA2-A939-36CB0145C0A5}" srcOrd="1" destOrd="0" presId="urn:microsoft.com/office/officeart/2008/layout/TitledPictureBlocks"/>
    <dgm:cxn modelId="{2DC8B125-F6C5-478A-B8EA-FE263703FD22}" type="presParOf" srcId="{06DCD90A-93D8-4AF7-AAA2-83DF62F06EC4}" destId="{15E3B599-4733-4318-A7C6-B63FD8F8680A}" srcOrd="2" destOrd="0" presId="urn:microsoft.com/office/officeart/2008/layout/TitledPictureBlocks"/>
    <dgm:cxn modelId="{C0B5A424-845D-4400-A3A9-E2D13D8E07E4}" type="presParOf" srcId="{AD2C996F-4852-4C55-A6DF-EDFC5E4CFC5F}" destId="{FAE7CD30-62D2-4C13-837C-AB9DFBAB7D11}" srcOrd="3" destOrd="0" presId="urn:microsoft.com/office/officeart/2008/layout/TitledPictureBlocks"/>
    <dgm:cxn modelId="{2BE3B689-D4B6-4929-81D0-E849F4944AA0}" type="presParOf" srcId="{AD2C996F-4852-4C55-A6DF-EDFC5E4CFC5F}" destId="{45308FEC-894E-413B-B06B-4F7FA39B27B4}" srcOrd="4" destOrd="0" presId="urn:microsoft.com/office/officeart/2008/layout/TitledPictureBlocks"/>
    <dgm:cxn modelId="{E3E1D677-8A83-4226-9C4E-EA63E1EAAA5E}" type="presParOf" srcId="{45308FEC-894E-413B-B06B-4F7FA39B27B4}" destId="{A93DD0A1-AC4D-43DA-8B54-F8E63D868881}" srcOrd="0" destOrd="0" presId="urn:microsoft.com/office/officeart/2008/layout/TitledPictureBlocks"/>
    <dgm:cxn modelId="{3A543A25-BADF-42BF-BFCC-41B88BBAACE4}" type="presParOf" srcId="{45308FEC-894E-413B-B06B-4F7FA39B27B4}" destId="{2D09DE1F-DB01-4703-8162-C8521DAB5A85}" srcOrd="1" destOrd="0" presId="urn:microsoft.com/office/officeart/2008/layout/TitledPictureBlocks"/>
    <dgm:cxn modelId="{04D49C6F-570D-45DB-9679-F0B2D014A623}" type="presParOf" srcId="{45308FEC-894E-413B-B06B-4F7FA39B27B4}" destId="{1D6AA4C3-D95A-4EDF-BD8F-E36E91744894}" srcOrd="2" destOrd="0" presId="urn:microsoft.com/office/officeart/2008/layout/TitledPictureBlocks"/>
    <dgm:cxn modelId="{018BA748-D99B-4EAF-9633-35F04B676C38}" type="presParOf" srcId="{AD2C996F-4852-4C55-A6DF-EDFC5E4CFC5F}" destId="{988C7C05-E9C2-419F-A8BD-222493A306C0}" srcOrd="5" destOrd="0" presId="urn:microsoft.com/office/officeart/2008/layout/TitledPictureBlocks"/>
    <dgm:cxn modelId="{4F9B9CBC-A078-4666-8D4C-D513DFBAB3D7}" type="presParOf" srcId="{AD2C996F-4852-4C55-A6DF-EDFC5E4CFC5F}" destId="{2099AE4D-FD9C-4D2D-9013-FF6BF2BBAD73}" srcOrd="6" destOrd="0" presId="urn:microsoft.com/office/officeart/2008/layout/TitledPictureBlocks"/>
    <dgm:cxn modelId="{A93C81D2-8277-4773-B3F3-D1BFCDEEF3FC}" type="presParOf" srcId="{2099AE4D-FD9C-4D2D-9013-FF6BF2BBAD73}" destId="{CBC2CA05-FAB9-4E2D-8E43-C9A1B79C4059}" srcOrd="0" destOrd="0" presId="urn:microsoft.com/office/officeart/2008/layout/TitledPictureBlocks"/>
    <dgm:cxn modelId="{AF6D8E9A-3BB5-4D78-9D11-AED17582D305}" type="presParOf" srcId="{2099AE4D-FD9C-4D2D-9013-FF6BF2BBAD73}" destId="{995AB294-F546-4AFC-A6EF-DE4BEA87A29D}" srcOrd="1" destOrd="0" presId="urn:microsoft.com/office/officeart/2008/layout/TitledPictureBlocks"/>
    <dgm:cxn modelId="{F01BB90D-DDDB-49F8-A01E-CEAC693776A3}" type="presParOf" srcId="{2099AE4D-FD9C-4D2D-9013-FF6BF2BBAD73}" destId="{E50386B0-A9CF-4857-81E9-14796C78DC26}" srcOrd="2" destOrd="0" presId="urn:microsoft.com/office/officeart/2008/layout/TitledPictureBlocks"/>
    <dgm:cxn modelId="{E11C8AC4-4228-46D4-97BF-AFCC2A8B83B3}" type="presParOf" srcId="{AD2C996F-4852-4C55-A6DF-EDFC5E4CFC5F}" destId="{5895CAD5-8FCC-413C-A354-991AA1CA51E4}" srcOrd="7" destOrd="0" presId="urn:microsoft.com/office/officeart/2008/layout/TitledPictureBlocks"/>
    <dgm:cxn modelId="{8BE107F0-E5F3-4C06-893D-16D795701B6A}" type="presParOf" srcId="{AD2C996F-4852-4C55-A6DF-EDFC5E4CFC5F}" destId="{250C029D-67B1-4B24-8F4C-6655DB7BE366}" srcOrd="8" destOrd="0" presId="urn:microsoft.com/office/officeart/2008/layout/TitledPictureBlocks"/>
    <dgm:cxn modelId="{85DFED96-9C38-40F5-AFF5-C29EB4F10D34}" type="presParOf" srcId="{250C029D-67B1-4B24-8F4C-6655DB7BE366}" destId="{D6798AA4-3D5F-448A-B5EF-2083D5DDC666}" srcOrd="0" destOrd="0" presId="urn:microsoft.com/office/officeart/2008/layout/TitledPictureBlocks"/>
    <dgm:cxn modelId="{80DD729E-7F73-4BD1-931E-BF349F17EB40}" type="presParOf" srcId="{250C029D-67B1-4B24-8F4C-6655DB7BE366}" destId="{177E9B98-84FB-42AF-926B-2F24B5015DC0}" srcOrd="1" destOrd="0" presId="urn:microsoft.com/office/officeart/2008/layout/TitledPictureBlocks"/>
    <dgm:cxn modelId="{8091AAE2-36D2-467D-8A02-C40AE3ABB3EF}" type="presParOf" srcId="{250C029D-67B1-4B24-8F4C-6655DB7BE366}" destId="{BA8A5913-94F8-4726-A9FC-B85C0F569B16}" srcOrd="2" destOrd="0" presId="urn:microsoft.com/office/officeart/2008/layout/Titled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737C01A-562F-4F0B-B323-B165F0BC6756}" type="doc">
      <dgm:prSet loTypeId="urn:microsoft.com/office/officeart/2005/8/layout/equation1" loCatId="relationship" qsTypeId="urn:microsoft.com/office/officeart/2005/8/quickstyle/3d3" qsCatId="3D" csTypeId="urn:microsoft.com/office/officeart/2005/8/colors/accent1_2" csCatId="accent1" phldr="1"/>
      <dgm:spPr/>
    </dgm:pt>
    <dgm:pt modelId="{FF9319F3-C5CE-44E0-923F-4108BC82A887}">
      <dgm:prSet phldrT="[Текст]"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sz="1800" b="1" dirty="0" smtClean="0">
              <a:solidFill>
                <a:schemeClr val="accent1">
                  <a:lumMod val="75000"/>
                </a:schemeClr>
              </a:solidFill>
            </a:rPr>
            <a:t>Качество результата</a:t>
          </a:r>
          <a:endParaRPr lang="ru-RU" sz="1800" b="1" dirty="0">
            <a:solidFill>
              <a:schemeClr val="accent1">
                <a:lumMod val="75000"/>
              </a:schemeClr>
            </a:solidFill>
          </a:endParaRPr>
        </a:p>
      </dgm:t>
    </dgm:pt>
    <dgm:pt modelId="{70136AB9-C1FC-47C6-B5C4-206E80EE26BD}" type="parTrans" cxnId="{904BA2BE-A5EA-48F5-8FE5-2B8018DF5F68}">
      <dgm:prSet/>
      <dgm:spPr/>
      <dgm:t>
        <a:bodyPr/>
        <a:lstStyle/>
        <a:p>
          <a:endParaRPr lang="ru-RU"/>
        </a:p>
      </dgm:t>
    </dgm:pt>
    <dgm:pt modelId="{0DE7EEAA-DFD7-49A2-9CF7-FEE9704D5113}" type="sibTrans" cxnId="{904BA2BE-A5EA-48F5-8FE5-2B8018DF5F68}">
      <dgm:prSet/>
      <dgm:spPr/>
      <dgm:t>
        <a:bodyPr/>
        <a:lstStyle/>
        <a:p>
          <a:endParaRPr lang="ru-RU"/>
        </a:p>
      </dgm:t>
    </dgm:pt>
    <dgm:pt modelId="{19BAE0C9-050E-4C20-A24D-6A601E423D0D}">
      <dgm:prSet phldrT="[Текст]" custT="1"/>
      <dgm:spPr>
        <a:gradFill rotWithShape="0">
          <a:gsLst>
            <a:gs pos="9994">
              <a:srgbClr val="F89E93"/>
            </a:gs>
            <a:gs pos="23350">
              <a:srgbClr val="F8A9A0"/>
            </a:gs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sz="1800" b="1" dirty="0" smtClean="0">
              <a:solidFill>
                <a:schemeClr val="accent1">
                  <a:lumMod val="75000"/>
                </a:schemeClr>
              </a:solidFill>
            </a:rPr>
            <a:t>Качество процесса</a:t>
          </a:r>
          <a:endParaRPr lang="ru-RU" sz="1800" b="1" dirty="0">
            <a:solidFill>
              <a:schemeClr val="accent1">
                <a:lumMod val="75000"/>
              </a:schemeClr>
            </a:solidFill>
          </a:endParaRPr>
        </a:p>
      </dgm:t>
    </dgm:pt>
    <dgm:pt modelId="{68D6F26C-9521-4992-AB10-27D44A652CBE}" type="parTrans" cxnId="{33A9CDC7-AB07-40BE-B8C2-7D37DCBA8ED2}">
      <dgm:prSet/>
      <dgm:spPr/>
      <dgm:t>
        <a:bodyPr/>
        <a:lstStyle/>
        <a:p>
          <a:endParaRPr lang="ru-RU"/>
        </a:p>
      </dgm:t>
    </dgm:pt>
    <dgm:pt modelId="{00115349-D1A0-486F-8563-C6234B91E4A5}" type="sibTrans" cxnId="{33A9CDC7-AB07-40BE-B8C2-7D37DCBA8ED2}">
      <dgm:prSet/>
      <dgm:spPr/>
      <dgm:t>
        <a:bodyPr/>
        <a:lstStyle/>
        <a:p>
          <a:endParaRPr lang="ru-RU"/>
        </a:p>
      </dgm:t>
    </dgm:pt>
    <dgm:pt modelId="{C7B5A630-2DA0-4C24-85A6-5C0A93B7D1EB}">
      <dgm:prSet phldrT="[Текст]" custT="1"/>
      <dgm:spPr>
        <a:gradFill flip="none" rotWithShape="0">
          <a:gsLst>
            <a:gs pos="0">
              <a:schemeClr val="accent1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1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6200000" scaled="1"/>
          <a:tileRect/>
        </a:gra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sz="2000" b="1" dirty="0" smtClean="0"/>
            <a:t>Качество образования</a:t>
          </a:r>
          <a:endParaRPr lang="ru-RU" sz="2000" b="1" dirty="0"/>
        </a:p>
      </dgm:t>
    </dgm:pt>
    <dgm:pt modelId="{1A13EF45-26AA-4AF5-9CAB-A4702637C372}" type="parTrans" cxnId="{FF943049-26AC-40EA-AF49-4CA474FD6CA7}">
      <dgm:prSet/>
      <dgm:spPr/>
      <dgm:t>
        <a:bodyPr/>
        <a:lstStyle/>
        <a:p>
          <a:endParaRPr lang="ru-RU"/>
        </a:p>
      </dgm:t>
    </dgm:pt>
    <dgm:pt modelId="{C1A052B8-AAD3-43AE-B437-E89096F873E7}" type="sibTrans" cxnId="{FF943049-26AC-40EA-AF49-4CA474FD6CA7}">
      <dgm:prSet/>
      <dgm:spPr/>
      <dgm:t>
        <a:bodyPr/>
        <a:lstStyle/>
        <a:p>
          <a:endParaRPr lang="ru-RU"/>
        </a:p>
      </dgm:t>
    </dgm:pt>
    <dgm:pt modelId="{ACC56719-B62A-4864-997B-C52ADEEF6863}" type="pres">
      <dgm:prSet presAssocID="{C737C01A-562F-4F0B-B323-B165F0BC6756}" presName="linearFlow" presStyleCnt="0">
        <dgm:presLayoutVars>
          <dgm:dir/>
          <dgm:resizeHandles val="exact"/>
        </dgm:presLayoutVars>
      </dgm:prSet>
      <dgm:spPr/>
    </dgm:pt>
    <dgm:pt modelId="{84B5432D-2268-4E3E-BE1F-59C259F7B904}" type="pres">
      <dgm:prSet presAssocID="{FF9319F3-C5CE-44E0-923F-4108BC82A887}" presName="node" presStyleLbl="node1" presStyleIdx="0" presStyleCnt="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8CCC4320-1944-4F77-B742-5376E70CA120}" type="pres">
      <dgm:prSet presAssocID="{0DE7EEAA-DFD7-49A2-9CF7-FEE9704D5113}" presName="spacerL" presStyleCnt="0"/>
      <dgm:spPr/>
    </dgm:pt>
    <dgm:pt modelId="{192C9825-8F7B-4324-9C4D-E371479CC2E1}" type="pres">
      <dgm:prSet presAssocID="{0DE7EEAA-DFD7-49A2-9CF7-FEE9704D5113}" presName="sibTrans" presStyleLbl="sibTrans2D1" presStyleIdx="0" presStyleCnt="2"/>
      <dgm:spPr/>
      <dgm:t>
        <a:bodyPr/>
        <a:lstStyle/>
        <a:p>
          <a:endParaRPr lang="ru-RU"/>
        </a:p>
      </dgm:t>
    </dgm:pt>
    <dgm:pt modelId="{2C6758EF-BF3E-429B-A680-24C3CBBA3C30}" type="pres">
      <dgm:prSet presAssocID="{0DE7EEAA-DFD7-49A2-9CF7-FEE9704D5113}" presName="spacerR" presStyleCnt="0"/>
      <dgm:spPr/>
    </dgm:pt>
    <dgm:pt modelId="{D5FB5F26-6508-43A5-AE31-3A82373B73B6}" type="pres">
      <dgm:prSet presAssocID="{19BAE0C9-050E-4C20-A24D-6A601E423D0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A774C6-D4E0-4C5A-AE35-C21C4E50B561}" type="pres">
      <dgm:prSet presAssocID="{00115349-D1A0-486F-8563-C6234B91E4A5}" presName="spacerL" presStyleCnt="0"/>
      <dgm:spPr/>
    </dgm:pt>
    <dgm:pt modelId="{E2BF9E6D-929E-451E-975D-289A14FFEE3B}" type="pres">
      <dgm:prSet presAssocID="{00115349-D1A0-486F-8563-C6234B91E4A5}" presName="sibTrans" presStyleLbl="sibTrans2D1" presStyleIdx="1" presStyleCnt="2"/>
      <dgm:spPr/>
      <dgm:t>
        <a:bodyPr/>
        <a:lstStyle/>
        <a:p>
          <a:endParaRPr lang="ru-RU"/>
        </a:p>
      </dgm:t>
    </dgm:pt>
    <dgm:pt modelId="{57993316-AA25-4C79-BEE2-96C7B20D9505}" type="pres">
      <dgm:prSet presAssocID="{00115349-D1A0-486F-8563-C6234B91E4A5}" presName="spacerR" presStyleCnt="0"/>
      <dgm:spPr/>
    </dgm:pt>
    <dgm:pt modelId="{9CC060F8-87C8-4D21-A2C4-CDD865CF0FE4}" type="pres">
      <dgm:prSet presAssocID="{C7B5A630-2DA0-4C24-85A6-5C0A93B7D1EB}" presName="node" presStyleLbl="node1" presStyleIdx="2" presStyleCnt="3" custScaleX="162643" custScaleY="1000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4BA2BE-A5EA-48F5-8FE5-2B8018DF5F68}" srcId="{C737C01A-562F-4F0B-B323-B165F0BC6756}" destId="{FF9319F3-C5CE-44E0-923F-4108BC82A887}" srcOrd="0" destOrd="0" parTransId="{70136AB9-C1FC-47C6-B5C4-206E80EE26BD}" sibTransId="{0DE7EEAA-DFD7-49A2-9CF7-FEE9704D5113}"/>
    <dgm:cxn modelId="{D6CAC0DA-2228-45B2-AA02-701039BE7160}" type="presOf" srcId="{19BAE0C9-050E-4C20-A24D-6A601E423D0D}" destId="{D5FB5F26-6508-43A5-AE31-3A82373B73B6}" srcOrd="0" destOrd="0" presId="urn:microsoft.com/office/officeart/2005/8/layout/equation1"/>
    <dgm:cxn modelId="{51399E3A-2FDA-4980-9D00-568AEA6CA40B}" type="presOf" srcId="{C737C01A-562F-4F0B-B323-B165F0BC6756}" destId="{ACC56719-B62A-4864-997B-C52ADEEF6863}" srcOrd="0" destOrd="0" presId="urn:microsoft.com/office/officeart/2005/8/layout/equation1"/>
    <dgm:cxn modelId="{6B3CBFEB-68C3-48D9-A589-DA5D96BA4855}" type="presOf" srcId="{C7B5A630-2DA0-4C24-85A6-5C0A93B7D1EB}" destId="{9CC060F8-87C8-4D21-A2C4-CDD865CF0FE4}" srcOrd="0" destOrd="0" presId="urn:microsoft.com/office/officeart/2005/8/layout/equation1"/>
    <dgm:cxn modelId="{07FC015F-4BF9-40DF-AAD8-C2FBD24AABDB}" type="presOf" srcId="{00115349-D1A0-486F-8563-C6234B91E4A5}" destId="{E2BF9E6D-929E-451E-975D-289A14FFEE3B}" srcOrd="0" destOrd="0" presId="urn:microsoft.com/office/officeart/2005/8/layout/equation1"/>
    <dgm:cxn modelId="{33A9CDC7-AB07-40BE-B8C2-7D37DCBA8ED2}" srcId="{C737C01A-562F-4F0B-B323-B165F0BC6756}" destId="{19BAE0C9-050E-4C20-A24D-6A601E423D0D}" srcOrd="1" destOrd="0" parTransId="{68D6F26C-9521-4992-AB10-27D44A652CBE}" sibTransId="{00115349-D1A0-486F-8563-C6234B91E4A5}"/>
    <dgm:cxn modelId="{DDF34ED3-9B23-4B89-804E-169BE888A7D6}" type="presOf" srcId="{0DE7EEAA-DFD7-49A2-9CF7-FEE9704D5113}" destId="{192C9825-8F7B-4324-9C4D-E371479CC2E1}" srcOrd="0" destOrd="0" presId="urn:microsoft.com/office/officeart/2005/8/layout/equation1"/>
    <dgm:cxn modelId="{FF943049-26AC-40EA-AF49-4CA474FD6CA7}" srcId="{C737C01A-562F-4F0B-B323-B165F0BC6756}" destId="{C7B5A630-2DA0-4C24-85A6-5C0A93B7D1EB}" srcOrd="2" destOrd="0" parTransId="{1A13EF45-26AA-4AF5-9CAB-A4702637C372}" sibTransId="{C1A052B8-AAD3-43AE-B437-E89096F873E7}"/>
    <dgm:cxn modelId="{886E6D80-C759-487A-8D23-101F16A84891}" type="presOf" srcId="{FF9319F3-C5CE-44E0-923F-4108BC82A887}" destId="{84B5432D-2268-4E3E-BE1F-59C259F7B904}" srcOrd="0" destOrd="0" presId="urn:microsoft.com/office/officeart/2005/8/layout/equation1"/>
    <dgm:cxn modelId="{621E4A21-3BD1-4869-84C1-A131793C675B}" type="presParOf" srcId="{ACC56719-B62A-4864-997B-C52ADEEF6863}" destId="{84B5432D-2268-4E3E-BE1F-59C259F7B904}" srcOrd="0" destOrd="0" presId="urn:microsoft.com/office/officeart/2005/8/layout/equation1"/>
    <dgm:cxn modelId="{42B6FFC0-4F6E-44BA-A946-A9B09B1A7CF7}" type="presParOf" srcId="{ACC56719-B62A-4864-997B-C52ADEEF6863}" destId="{8CCC4320-1944-4F77-B742-5376E70CA120}" srcOrd="1" destOrd="0" presId="urn:microsoft.com/office/officeart/2005/8/layout/equation1"/>
    <dgm:cxn modelId="{B2A449E0-3CE9-45F5-A8AE-C9EC25006983}" type="presParOf" srcId="{ACC56719-B62A-4864-997B-C52ADEEF6863}" destId="{192C9825-8F7B-4324-9C4D-E371479CC2E1}" srcOrd="2" destOrd="0" presId="urn:microsoft.com/office/officeart/2005/8/layout/equation1"/>
    <dgm:cxn modelId="{7B08DC64-A737-4511-8FCD-D83373072D8C}" type="presParOf" srcId="{ACC56719-B62A-4864-997B-C52ADEEF6863}" destId="{2C6758EF-BF3E-429B-A680-24C3CBBA3C30}" srcOrd="3" destOrd="0" presId="urn:microsoft.com/office/officeart/2005/8/layout/equation1"/>
    <dgm:cxn modelId="{FB45F6EC-2A2F-4AF8-9670-1FECFFEE1A5B}" type="presParOf" srcId="{ACC56719-B62A-4864-997B-C52ADEEF6863}" destId="{D5FB5F26-6508-43A5-AE31-3A82373B73B6}" srcOrd="4" destOrd="0" presId="urn:microsoft.com/office/officeart/2005/8/layout/equation1"/>
    <dgm:cxn modelId="{3AF015BA-DC93-4E94-B1BB-4154CA3F9581}" type="presParOf" srcId="{ACC56719-B62A-4864-997B-C52ADEEF6863}" destId="{D2A774C6-D4E0-4C5A-AE35-C21C4E50B561}" srcOrd="5" destOrd="0" presId="urn:microsoft.com/office/officeart/2005/8/layout/equation1"/>
    <dgm:cxn modelId="{C7535CDB-EDB5-40B6-9AD5-C0B8DFEF6340}" type="presParOf" srcId="{ACC56719-B62A-4864-997B-C52ADEEF6863}" destId="{E2BF9E6D-929E-451E-975D-289A14FFEE3B}" srcOrd="6" destOrd="0" presId="urn:microsoft.com/office/officeart/2005/8/layout/equation1"/>
    <dgm:cxn modelId="{97DFB556-6AC7-4646-91C6-0B9CB1B8DBB0}" type="presParOf" srcId="{ACC56719-B62A-4864-997B-C52ADEEF6863}" destId="{57993316-AA25-4C79-BEE2-96C7B20D9505}" srcOrd="7" destOrd="0" presId="urn:microsoft.com/office/officeart/2005/8/layout/equation1"/>
    <dgm:cxn modelId="{54143C5F-7652-4DDB-BA50-057C205D3C4C}" type="presParOf" srcId="{ACC56719-B62A-4864-997B-C52ADEEF6863}" destId="{9CC060F8-87C8-4D21-A2C4-CDD865CF0FE4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08F3F62-96E8-4F58-85E8-0D327C161F66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AC8AC9-730E-4D3E-B75D-593470E77999}">
      <dgm:prSet phldrT="[Текст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Результат</a:t>
          </a:r>
          <a:endParaRPr lang="ru-RU" b="1" dirty="0">
            <a:solidFill>
              <a:schemeClr val="bg1"/>
            </a:solidFill>
          </a:endParaRPr>
        </a:p>
      </dgm:t>
    </dgm:pt>
    <dgm:pt modelId="{6DC8B695-7566-4110-9363-22E92BB14DBF}" type="parTrans" cxnId="{0004079A-E55E-45DF-AE5F-66B289A65354}">
      <dgm:prSet/>
      <dgm:spPr/>
      <dgm:t>
        <a:bodyPr/>
        <a:lstStyle/>
        <a:p>
          <a:endParaRPr lang="ru-RU"/>
        </a:p>
      </dgm:t>
    </dgm:pt>
    <dgm:pt modelId="{CFF0EE51-DD28-4B03-8EDC-B5AC8C2A9DFC}" type="sibTrans" cxnId="{0004079A-E55E-45DF-AE5F-66B289A65354}">
      <dgm:prSet/>
      <dgm:spPr/>
      <dgm:t>
        <a:bodyPr/>
        <a:lstStyle/>
        <a:p>
          <a:endParaRPr lang="ru-RU"/>
        </a:p>
      </dgm:t>
    </dgm:pt>
    <dgm:pt modelId="{AAA3116D-C5C1-4340-B327-9BE17BED01F9}">
      <dgm:prSet phldrT="[Текст]" custT="1"/>
      <dgm:spPr/>
      <dgm:t>
        <a:bodyPr/>
        <a:lstStyle/>
        <a:p>
          <a:r>
            <a:rPr lang="ru-RU" sz="1800" b="1" dirty="0" smtClean="0"/>
            <a:t>Практическая грамотность</a:t>
          </a:r>
          <a:endParaRPr lang="ru-RU" sz="1800" b="1" dirty="0"/>
        </a:p>
      </dgm:t>
    </dgm:pt>
    <dgm:pt modelId="{BB2161B3-DAFD-49FF-9C85-070AC0016DCE}" type="parTrans" cxnId="{07FE2745-85E6-407B-8F02-6CD948445EFE}">
      <dgm:prSet/>
      <dgm:spPr/>
      <dgm:t>
        <a:bodyPr/>
        <a:lstStyle/>
        <a:p>
          <a:endParaRPr lang="ru-RU"/>
        </a:p>
      </dgm:t>
    </dgm:pt>
    <dgm:pt modelId="{1F1FAA9D-2EF0-4528-9FAF-94A57E4DB84C}" type="sibTrans" cxnId="{07FE2745-85E6-407B-8F02-6CD948445EFE}">
      <dgm:prSet/>
      <dgm:spPr/>
      <dgm:t>
        <a:bodyPr/>
        <a:lstStyle/>
        <a:p>
          <a:endParaRPr lang="ru-RU"/>
        </a:p>
      </dgm:t>
    </dgm:pt>
    <dgm:pt modelId="{904EAC84-E0B3-43CC-B115-0CA55CB3E0AF}">
      <dgm:prSet phldrT="[Текст]" custT="1"/>
      <dgm:spPr/>
      <dgm:t>
        <a:bodyPr/>
        <a:lstStyle/>
        <a:p>
          <a:r>
            <a:rPr lang="ru-RU" sz="1800" b="1" dirty="0" smtClean="0"/>
            <a:t>Физическое и духовно-психологическое здоровье</a:t>
          </a:r>
          <a:endParaRPr lang="ru-RU" sz="1800" b="1" dirty="0"/>
        </a:p>
      </dgm:t>
    </dgm:pt>
    <dgm:pt modelId="{15B9AEDA-5504-40E6-A5C7-6BDFFAB45052}" type="parTrans" cxnId="{7FFE237B-3B31-4EA4-A982-D075AEC80038}">
      <dgm:prSet/>
      <dgm:spPr/>
      <dgm:t>
        <a:bodyPr/>
        <a:lstStyle/>
        <a:p>
          <a:endParaRPr lang="ru-RU"/>
        </a:p>
      </dgm:t>
    </dgm:pt>
    <dgm:pt modelId="{CC3FF1A0-8B71-49BF-895A-2092DE22D0E6}" type="sibTrans" cxnId="{7FFE237B-3B31-4EA4-A982-D075AEC80038}">
      <dgm:prSet/>
      <dgm:spPr/>
      <dgm:t>
        <a:bodyPr/>
        <a:lstStyle/>
        <a:p>
          <a:endParaRPr lang="ru-RU"/>
        </a:p>
      </dgm:t>
    </dgm:pt>
    <dgm:pt modelId="{3D18DCCB-184B-48AE-B338-779481734477}">
      <dgm:prSet phldrT="[Текст]" custT="1"/>
      <dgm:spPr/>
      <dgm:t>
        <a:bodyPr/>
        <a:lstStyle/>
        <a:p>
          <a:r>
            <a:rPr lang="ru-RU" sz="1800" b="1" dirty="0" smtClean="0"/>
            <a:t>Личная зрелость</a:t>
          </a:r>
          <a:endParaRPr lang="ru-RU" sz="1800" b="1" dirty="0"/>
        </a:p>
      </dgm:t>
    </dgm:pt>
    <dgm:pt modelId="{229A91A1-B68F-478B-BF9D-972F15DFA026}" type="parTrans" cxnId="{31151360-4FA6-482D-92C9-DC53D0CC423A}">
      <dgm:prSet/>
      <dgm:spPr/>
      <dgm:t>
        <a:bodyPr/>
        <a:lstStyle/>
        <a:p>
          <a:endParaRPr lang="ru-RU"/>
        </a:p>
      </dgm:t>
    </dgm:pt>
    <dgm:pt modelId="{FE99DEF8-0220-410F-8BE1-5EDE35662F54}" type="sibTrans" cxnId="{31151360-4FA6-482D-92C9-DC53D0CC423A}">
      <dgm:prSet/>
      <dgm:spPr/>
      <dgm:t>
        <a:bodyPr/>
        <a:lstStyle/>
        <a:p>
          <a:endParaRPr lang="ru-RU"/>
        </a:p>
      </dgm:t>
    </dgm:pt>
    <dgm:pt modelId="{714A5545-2F8F-4557-8526-6505A682FD9B}">
      <dgm:prSet phldrT="[Текст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Процесс</a:t>
          </a:r>
          <a:endParaRPr lang="ru-RU" b="1" dirty="0">
            <a:solidFill>
              <a:schemeClr val="bg1"/>
            </a:solidFill>
          </a:endParaRPr>
        </a:p>
      </dgm:t>
    </dgm:pt>
    <dgm:pt modelId="{F7FEE3CE-EBE0-49B2-A235-019CF0D5ABCE}" type="parTrans" cxnId="{B05588C8-BF78-4634-B0AC-33D265B88589}">
      <dgm:prSet/>
      <dgm:spPr/>
      <dgm:t>
        <a:bodyPr/>
        <a:lstStyle/>
        <a:p>
          <a:endParaRPr lang="ru-RU"/>
        </a:p>
      </dgm:t>
    </dgm:pt>
    <dgm:pt modelId="{AF8E7EE5-5624-4E7E-8B17-0F4D3868A019}" type="sibTrans" cxnId="{B05588C8-BF78-4634-B0AC-33D265B88589}">
      <dgm:prSet/>
      <dgm:spPr/>
      <dgm:t>
        <a:bodyPr/>
        <a:lstStyle/>
        <a:p>
          <a:endParaRPr lang="ru-RU"/>
        </a:p>
      </dgm:t>
    </dgm:pt>
    <dgm:pt modelId="{919645FC-E05B-46DC-BB03-240512F450BC}">
      <dgm:prSet phldrT="[Текст]" custT="1"/>
      <dgm:spPr/>
      <dgm:t>
        <a:bodyPr/>
        <a:lstStyle/>
        <a:p>
          <a:r>
            <a:rPr lang="ru-RU" sz="1800" b="1" dirty="0" smtClean="0"/>
            <a:t>Качество материально-технической базы</a:t>
          </a:r>
          <a:endParaRPr lang="ru-RU" sz="1800" b="1" dirty="0"/>
        </a:p>
      </dgm:t>
    </dgm:pt>
    <dgm:pt modelId="{7E5C8D79-089C-422B-BB83-5445E28A584D}" type="parTrans" cxnId="{BAD30675-55E6-48B4-B58C-F3F4CB8B128A}">
      <dgm:prSet/>
      <dgm:spPr/>
      <dgm:t>
        <a:bodyPr/>
        <a:lstStyle/>
        <a:p>
          <a:endParaRPr lang="ru-RU"/>
        </a:p>
      </dgm:t>
    </dgm:pt>
    <dgm:pt modelId="{E18B9267-9E23-4645-BC77-623395D01871}" type="sibTrans" cxnId="{BAD30675-55E6-48B4-B58C-F3F4CB8B128A}">
      <dgm:prSet/>
      <dgm:spPr/>
      <dgm:t>
        <a:bodyPr/>
        <a:lstStyle/>
        <a:p>
          <a:endParaRPr lang="ru-RU"/>
        </a:p>
      </dgm:t>
    </dgm:pt>
    <dgm:pt modelId="{68E0E03F-F664-40B2-A826-64246ABAE183}">
      <dgm:prSet phldrT="[Текст]" custT="1"/>
      <dgm:spPr/>
      <dgm:t>
        <a:bodyPr/>
        <a:lstStyle/>
        <a:p>
          <a:r>
            <a:rPr lang="ru-RU" sz="1800" b="1" dirty="0" smtClean="0"/>
            <a:t>Качественное учебно-методическое обеспечение</a:t>
          </a:r>
          <a:endParaRPr lang="ru-RU" sz="1800" b="1" dirty="0"/>
        </a:p>
      </dgm:t>
    </dgm:pt>
    <dgm:pt modelId="{7407ED8B-8FBE-4A53-972A-0CA819C663B8}" type="parTrans" cxnId="{E89CD766-207C-47DD-8CE8-30DEC4095A5E}">
      <dgm:prSet/>
      <dgm:spPr/>
      <dgm:t>
        <a:bodyPr/>
        <a:lstStyle/>
        <a:p>
          <a:endParaRPr lang="ru-RU"/>
        </a:p>
      </dgm:t>
    </dgm:pt>
    <dgm:pt modelId="{336401B8-1E4E-491C-9F2F-CBB19FB93726}" type="sibTrans" cxnId="{E89CD766-207C-47DD-8CE8-30DEC4095A5E}">
      <dgm:prSet/>
      <dgm:spPr/>
      <dgm:t>
        <a:bodyPr/>
        <a:lstStyle/>
        <a:p>
          <a:endParaRPr lang="ru-RU"/>
        </a:p>
      </dgm:t>
    </dgm:pt>
    <dgm:pt modelId="{14D4F49F-05AC-4F09-BEBB-C68818645911}">
      <dgm:prSet phldrT="[Текст]" custT="1"/>
      <dgm:spPr/>
      <dgm:t>
        <a:bodyPr/>
        <a:lstStyle/>
        <a:p>
          <a:r>
            <a:rPr lang="ru-RU" sz="1800" b="1" dirty="0" smtClean="0"/>
            <a:t>Инновационные технологии</a:t>
          </a:r>
          <a:endParaRPr lang="ru-RU" sz="1800" b="1" dirty="0"/>
        </a:p>
      </dgm:t>
    </dgm:pt>
    <dgm:pt modelId="{C4B5B30D-2C61-4BDE-BBAB-0701B51032A1}" type="parTrans" cxnId="{4F113660-EB96-42F4-B1B0-A4752D1EF8FD}">
      <dgm:prSet/>
      <dgm:spPr/>
      <dgm:t>
        <a:bodyPr/>
        <a:lstStyle/>
        <a:p>
          <a:endParaRPr lang="ru-RU"/>
        </a:p>
      </dgm:t>
    </dgm:pt>
    <dgm:pt modelId="{1D978B2E-E34B-45FD-A5D3-F87E067552A4}" type="sibTrans" cxnId="{4F113660-EB96-42F4-B1B0-A4752D1EF8FD}">
      <dgm:prSet/>
      <dgm:spPr/>
      <dgm:t>
        <a:bodyPr/>
        <a:lstStyle/>
        <a:p>
          <a:endParaRPr lang="ru-RU"/>
        </a:p>
      </dgm:t>
    </dgm:pt>
    <dgm:pt modelId="{55103FBC-916F-4CE1-A5DC-420DCC2FDC43}">
      <dgm:prSet custT="1"/>
      <dgm:spPr/>
      <dgm:t>
        <a:bodyPr/>
        <a:lstStyle/>
        <a:p>
          <a:r>
            <a:rPr lang="ru-RU" sz="1800" b="1" dirty="0" smtClean="0"/>
            <a:t>Социальная зрелость</a:t>
          </a:r>
          <a:endParaRPr lang="ru-RU" sz="1800" b="1" dirty="0"/>
        </a:p>
      </dgm:t>
    </dgm:pt>
    <dgm:pt modelId="{94226944-8688-4118-B875-F5EBB9C82AA7}" type="parTrans" cxnId="{B6C4FD77-8E3A-4A37-B696-D4ACE13451B3}">
      <dgm:prSet/>
      <dgm:spPr/>
      <dgm:t>
        <a:bodyPr/>
        <a:lstStyle/>
        <a:p>
          <a:endParaRPr lang="ru-RU"/>
        </a:p>
      </dgm:t>
    </dgm:pt>
    <dgm:pt modelId="{EB5A1577-B5A7-4B09-B0C7-771D4205967B}" type="sibTrans" cxnId="{B6C4FD77-8E3A-4A37-B696-D4ACE13451B3}">
      <dgm:prSet/>
      <dgm:spPr/>
      <dgm:t>
        <a:bodyPr/>
        <a:lstStyle/>
        <a:p>
          <a:endParaRPr lang="ru-RU"/>
        </a:p>
      </dgm:t>
    </dgm:pt>
    <dgm:pt modelId="{444F6004-CECE-414D-84B4-98FCEAB0BD7B}">
      <dgm:prSet custT="1"/>
      <dgm:spPr/>
      <dgm:t>
        <a:bodyPr/>
        <a:lstStyle/>
        <a:p>
          <a:r>
            <a:rPr lang="ru-RU" sz="1800" b="1" dirty="0" smtClean="0"/>
            <a:t>Кадры, управление</a:t>
          </a:r>
          <a:endParaRPr lang="ru-RU" sz="1800" b="1" dirty="0"/>
        </a:p>
      </dgm:t>
    </dgm:pt>
    <dgm:pt modelId="{C247D071-81D1-4FA5-98B9-F20C389A1EBF}" type="parTrans" cxnId="{891546EC-E18B-4E34-BCA1-89BDDB40BD27}">
      <dgm:prSet/>
      <dgm:spPr/>
      <dgm:t>
        <a:bodyPr/>
        <a:lstStyle/>
        <a:p>
          <a:endParaRPr lang="ru-RU"/>
        </a:p>
      </dgm:t>
    </dgm:pt>
    <dgm:pt modelId="{9870466F-2BC5-466A-9323-016459C070E1}" type="sibTrans" cxnId="{891546EC-E18B-4E34-BCA1-89BDDB40BD27}">
      <dgm:prSet/>
      <dgm:spPr/>
      <dgm:t>
        <a:bodyPr/>
        <a:lstStyle/>
        <a:p>
          <a:endParaRPr lang="ru-RU"/>
        </a:p>
      </dgm:t>
    </dgm:pt>
    <dgm:pt modelId="{9DA51AED-AEAC-4FDB-9AE7-EE45503C7950}" type="pres">
      <dgm:prSet presAssocID="{408F3F62-96E8-4F58-85E8-0D327C161F66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44AC43BB-2DC4-4767-AAED-6EAB1786C971}" type="pres">
      <dgm:prSet presAssocID="{D6AC8AC9-730E-4D3E-B75D-593470E77999}" presName="root" presStyleCnt="0">
        <dgm:presLayoutVars>
          <dgm:chMax/>
          <dgm:chPref/>
        </dgm:presLayoutVars>
      </dgm:prSet>
      <dgm:spPr/>
    </dgm:pt>
    <dgm:pt modelId="{CA4AF94B-ABB7-4827-8F7B-B3263956935D}" type="pres">
      <dgm:prSet presAssocID="{D6AC8AC9-730E-4D3E-B75D-593470E77999}" presName="rootComposite" presStyleCnt="0">
        <dgm:presLayoutVars/>
      </dgm:prSet>
      <dgm:spPr/>
    </dgm:pt>
    <dgm:pt modelId="{C6482A00-465E-4C9D-B267-7FD3BB6C9ACA}" type="pres">
      <dgm:prSet presAssocID="{D6AC8AC9-730E-4D3E-B75D-593470E77999}" presName="ParentAccent" presStyleLbl="alignNode1" presStyleIdx="0" presStyleCnt="2"/>
      <dgm:spPr>
        <a:effectLst>
          <a:outerShdw blurRad="50800" dist="38100" dir="5400000" algn="t" rotWithShape="0">
            <a:prstClr val="black">
              <a:alpha val="40000"/>
            </a:prstClr>
          </a:outerShdw>
          <a:reflection blurRad="6350" stA="50000" endA="295" endPos="92000" dist="101600" dir="5400000" sy="-100000" algn="bl" rotWithShape="0"/>
        </a:effectLst>
      </dgm:spPr>
    </dgm:pt>
    <dgm:pt modelId="{5854889A-C401-4D09-879D-E9E811DC960A}" type="pres">
      <dgm:prSet presAssocID="{D6AC8AC9-730E-4D3E-B75D-593470E77999}" presName="ParentSmallAccent" presStyleLbl="fgAcc1" presStyleIdx="0" presStyleCnt="2"/>
      <dgm:spPr/>
    </dgm:pt>
    <dgm:pt modelId="{5CDAB890-9BF6-4B55-B40B-ECA975DD0898}" type="pres">
      <dgm:prSet presAssocID="{D6AC8AC9-730E-4D3E-B75D-593470E77999}" presName="Parent" presStyleLbl="revTx" presStyleIdx="0" presStyleCnt="10" custScaleX="87779" custScaleY="64305" custLinFactNeighborX="5605" custLinFactNeighborY="7954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E30C4C-668E-48D0-AF27-CA8C9CF4A221}" type="pres">
      <dgm:prSet presAssocID="{D6AC8AC9-730E-4D3E-B75D-593470E77999}" presName="childShape" presStyleCnt="0">
        <dgm:presLayoutVars>
          <dgm:chMax val="0"/>
          <dgm:chPref val="0"/>
        </dgm:presLayoutVars>
      </dgm:prSet>
      <dgm:spPr/>
    </dgm:pt>
    <dgm:pt modelId="{22F1ABE5-C926-4683-9EAD-5B0F4F70595C}" type="pres">
      <dgm:prSet presAssocID="{AAA3116D-C5C1-4340-B327-9BE17BED01F9}" presName="childComposite" presStyleCnt="0">
        <dgm:presLayoutVars>
          <dgm:chMax val="0"/>
          <dgm:chPref val="0"/>
        </dgm:presLayoutVars>
      </dgm:prSet>
      <dgm:spPr/>
    </dgm:pt>
    <dgm:pt modelId="{E2E66D37-29A2-47E4-92D2-808CF77B3C75}" type="pres">
      <dgm:prSet presAssocID="{AAA3116D-C5C1-4340-B327-9BE17BED01F9}" presName="ChildAccent" presStyleLbl="solidFgAcc1" presStyleIdx="0" presStyleCnt="8"/>
      <dgm:spPr>
        <a:solidFill>
          <a:srgbClr val="C00000"/>
        </a:solidFill>
      </dgm:spPr>
    </dgm:pt>
    <dgm:pt modelId="{8923D623-CED2-442A-82B8-80FA628E8686}" type="pres">
      <dgm:prSet presAssocID="{AAA3116D-C5C1-4340-B327-9BE17BED01F9}" presName="Child" presStyleLbl="revTx" presStyleIdx="1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ED0193-E1B7-4E70-8125-20C697F055D9}" type="pres">
      <dgm:prSet presAssocID="{904EAC84-E0B3-43CC-B115-0CA55CB3E0AF}" presName="childComposite" presStyleCnt="0">
        <dgm:presLayoutVars>
          <dgm:chMax val="0"/>
          <dgm:chPref val="0"/>
        </dgm:presLayoutVars>
      </dgm:prSet>
      <dgm:spPr/>
    </dgm:pt>
    <dgm:pt modelId="{D32BCCCB-3B7A-4760-A64F-78C479AA6DC8}" type="pres">
      <dgm:prSet presAssocID="{904EAC84-E0B3-43CC-B115-0CA55CB3E0AF}" presName="ChildAccent" presStyleLbl="solidFgAcc1" presStyleIdx="1" presStyleCnt="8"/>
      <dgm:spPr>
        <a:solidFill>
          <a:srgbClr val="C00000"/>
        </a:solidFill>
      </dgm:spPr>
    </dgm:pt>
    <dgm:pt modelId="{0D7C1AA3-F6DB-4573-942D-A57196D2ECE7}" type="pres">
      <dgm:prSet presAssocID="{904EAC84-E0B3-43CC-B115-0CA55CB3E0AF}" presName="Child" presStyleLbl="revTx" presStyleIdx="2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10C5C9-1161-433D-8AA7-3F0BE20B21E2}" type="pres">
      <dgm:prSet presAssocID="{3D18DCCB-184B-48AE-B338-779481734477}" presName="childComposite" presStyleCnt="0">
        <dgm:presLayoutVars>
          <dgm:chMax val="0"/>
          <dgm:chPref val="0"/>
        </dgm:presLayoutVars>
      </dgm:prSet>
      <dgm:spPr/>
    </dgm:pt>
    <dgm:pt modelId="{9A52FE73-7A85-4E8F-BDA4-055CC23695E1}" type="pres">
      <dgm:prSet presAssocID="{3D18DCCB-184B-48AE-B338-779481734477}" presName="ChildAccent" presStyleLbl="solidFgAcc1" presStyleIdx="2" presStyleCnt="8"/>
      <dgm:spPr>
        <a:solidFill>
          <a:srgbClr val="C00000"/>
        </a:solidFill>
      </dgm:spPr>
    </dgm:pt>
    <dgm:pt modelId="{A371B96E-A81E-4A4D-9AB4-AD6CCC330BB8}" type="pres">
      <dgm:prSet presAssocID="{3D18DCCB-184B-48AE-B338-779481734477}" presName="Child" presStyleLbl="revTx" presStyleIdx="3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416961-90D1-4C2C-9669-637512CF12F5}" type="pres">
      <dgm:prSet presAssocID="{55103FBC-916F-4CE1-A5DC-420DCC2FDC43}" presName="childComposite" presStyleCnt="0">
        <dgm:presLayoutVars>
          <dgm:chMax val="0"/>
          <dgm:chPref val="0"/>
        </dgm:presLayoutVars>
      </dgm:prSet>
      <dgm:spPr/>
    </dgm:pt>
    <dgm:pt modelId="{3B17B435-6722-4FAC-9BFC-4A45BDF3F93D}" type="pres">
      <dgm:prSet presAssocID="{55103FBC-916F-4CE1-A5DC-420DCC2FDC43}" presName="ChildAccent" presStyleLbl="solidFgAcc1" presStyleIdx="3" presStyleCnt="8"/>
      <dgm:spPr>
        <a:solidFill>
          <a:srgbClr val="C00000"/>
        </a:solidFill>
      </dgm:spPr>
    </dgm:pt>
    <dgm:pt modelId="{356C977A-B369-4310-B1D6-C15E5DD04CFE}" type="pres">
      <dgm:prSet presAssocID="{55103FBC-916F-4CE1-A5DC-420DCC2FDC43}" presName="Child" presStyleLbl="revTx" presStyleIdx="4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9C1026-4615-449E-A6E5-C05E33AFBD88}" type="pres">
      <dgm:prSet presAssocID="{714A5545-2F8F-4557-8526-6505A682FD9B}" presName="root" presStyleCnt="0">
        <dgm:presLayoutVars>
          <dgm:chMax/>
          <dgm:chPref/>
        </dgm:presLayoutVars>
      </dgm:prSet>
      <dgm:spPr/>
    </dgm:pt>
    <dgm:pt modelId="{65F5BD9C-B62D-4438-AE36-43FEAC52D986}" type="pres">
      <dgm:prSet presAssocID="{714A5545-2F8F-4557-8526-6505A682FD9B}" presName="rootComposite" presStyleCnt="0">
        <dgm:presLayoutVars/>
      </dgm:prSet>
      <dgm:spPr/>
    </dgm:pt>
    <dgm:pt modelId="{58DBF56F-33A3-419A-92AC-B402CB03D469}" type="pres">
      <dgm:prSet presAssocID="{714A5545-2F8F-4557-8526-6505A682FD9B}" presName="ParentAccent" presStyleLbl="alignNode1" presStyleIdx="1" presStyleCnt="2"/>
      <dgm:spPr>
        <a:ln>
          <a:noFill/>
        </a:ln>
        <a:effectLst>
          <a:outerShdw blurRad="107950" dist="12700" dir="5400000" algn="ctr">
            <a:srgbClr val="000000"/>
          </a:outerShdw>
          <a:reflection blurRad="6350" stA="50000" endA="300" endPos="55500" dist="101600" dir="5400000" sy="-100000" algn="bl" rotWithShape="0"/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3839DCC5-8592-4D6D-AAAC-C3C346E5656E}" type="pres">
      <dgm:prSet presAssocID="{714A5545-2F8F-4557-8526-6505A682FD9B}" presName="ParentSmallAccent" presStyleLbl="fgAcc1" presStyleIdx="1" presStyleCnt="2"/>
      <dgm:spPr/>
    </dgm:pt>
    <dgm:pt modelId="{96D335F0-5B59-4CDC-821E-8968469E4ECB}" type="pres">
      <dgm:prSet presAssocID="{714A5545-2F8F-4557-8526-6505A682FD9B}" presName="Parent" presStyleLbl="revTx" presStyleIdx="5" presStyleCnt="10" custScaleX="88317" custScaleY="64305" custLinFactNeighborX="6789" custLinFactNeighborY="7954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59424-92EE-4FB1-BA12-D64891E6C71F}" type="pres">
      <dgm:prSet presAssocID="{714A5545-2F8F-4557-8526-6505A682FD9B}" presName="childShape" presStyleCnt="0">
        <dgm:presLayoutVars>
          <dgm:chMax val="0"/>
          <dgm:chPref val="0"/>
        </dgm:presLayoutVars>
      </dgm:prSet>
      <dgm:spPr/>
    </dgm:pt>
    <dgm:pt modelId="{E9B9FC2D-1E2E-4DAD-B421-D42E804BE729}" type="pres">
      <dgm:prSet presAssocID="{919645FC-E05B-46DC-BB03-240512F450BC}" presName="childComposite" presStyleCnt="0">
        <dgm:presLayoutVars>
          <dgm:chMax val="0"/>
          <dgm:chPref val="0"/>
        </dgm:presLayoutVars>
      </dgm:prSet>
      <dgm:spPr/>
    </dgm:pt>
    <dgm:pt modelId="{E3E201CF-A2E6-4F1F-9FB9-EB42CC0AF97A}" type="pres">
      <dgm:prSet presAssocID="{919645FC-E05B-46DC-BB03-240512F450BC}" presName="ChildAccent" presStyleLbl="solidFgAcc1" presStyleIdx="4" presStyleCnt="8"/>
      <dgm:spPr>
        <a:solidFill>
          <a:srgbClr val="C00000"/>
        </a:solidFill>
      </dgm:spPr>
    </dgm:pt>
    <dgm:pt modelId="{44C80F9F-91F8-4698-BFCD-AE7463A15E87}" type="pres">
      <dgm:prSet presAssocID="{919645FC-E05B-46DC-BB03-240512F450BC}" presName="Child" presStyleLbl="revTx" presStyleIdx="6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2FD539-5A45-4F59-81C3-A23460592268}" type="pres">
      <dgm:prSet presAssocID="{68E0E03F-F664-40B2-A826-64246ABAE183}" presName="childComposite" presStyleCnt="0">
        <dgm:presLayoutVars>
          <dgm:chMax val="0"/>
          <dgm:chPref val="0"/>
        </dgm:presLayoutVars>
      </dgm:prSet>
      <dgm:spPr/>
    </dgm:pt>
    <dgm:pt modelId="{3B13A1DD-AA35-4286-A9F4-7A95D79AC0A6}" type="pres">
      <dgm:prSet presAssocID="{68E0E03F-F664-40B2-A826-64246ABAE183}" presName="ChildAccent" presStyleLbl="solidFgAcc1" presStyleIdx="5" presStyleCnt="8"/>
      <dgm:spPr>
        <a:solidFill>
          <a:srgbClr val="C00000"/>
        </a:solidFill>
      </dgm:spPr>
    </dgm:pt>
    <dgm:pt modelId="{164C1706-AAA9-40C6-97EF-013CAE7D230A}" type="pres">
      <dgm:prSet presAssocID="{68E0E03F-F664-40B2-A826-64246ABAE183}" presName="Child" presStyleLbl="revTx" presStyleIdx="7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AFAFA2-4007-4254-B4F7-89FEC44FB86F}" type="pres">
      <dgm:prSet presAssocID="{14D4F49F-05AC-4F09-BEBB-C68818645911}" presName="childComposite" presStyleCnt="0">
        <dgm:presLayoutVars>
          <dgm:chMax val="0"/>
          <dgm:chPref val="0"/>
        </dgm:presLayoutVars>
      </dgm:prSet>
      <dgm:spPr/>
    </dgm:pt>
    <dgm:pt modelId="{72D00EF9-81DE-4F04-90C9-F0343767AA4E}" type="pres">
      <dgm:prSet presAssocID="{14D4F49F-05AC-4F09-BEBB-C68818645911}" presName="ChildAccent" presStyleLbl="solidFgAcc1" presStyleIdx="6" presStyleCnt="8"/>
      <dgm:spPr>
        <a:solidFill>
          <a:srgbClr val="C00000"/>
        </a:solidFill>
      </dgm:spPr>
    </dgm:pt>
    <dgm:pt modelId="{F8740553-DDDD-4ECA-B723-0A2546FFCFAB}" type="pres">
      <dgm:prSet presAssocID="{14D4F49F-05AC-4F09-BEBB-C68818645911}" presName="Child" presStyleLbl="revTx" presStyleIdx="8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EC2744-F8A4-4951-8279-3B4FE70903C9}" type="pres">
      <dgm:prSet presAssocID="{444F6004-CECE-414D-84B4-98FCEAB0BD7B}" presName="childComposite" presStyleCnt="0">
        <dgm:presLayoutVars>
          <dgm:chMax val="0"/>
          <dgm:chPref val="0"/>
        </dgm:presLayoutVars>
      </dgm:prSet>
      <dgm:spPr/>
    </dgm:pt>
    <dgm:pt modelId="{CB6B88EB-057D-4225-A655-FB6F2205404F}" type="pres">
      <dgm:prSet presAssocID="{444F6004-CECE-414D-84B4-98FCEAB0BD7B}" presName="ChildAccent" presStyleLbl="solidFgAcc1" presStyleIdx="7" presStyleCnt="8"/>
      <dgm:spPr>
        <a:solidFill>
          <a:srgbClr val="C00000"/>
        </a:solidFill>
      </dgm:spPr>
    </dgm:pt>
    <dgm:pt modelId="{5EC3911A-35EB-4B4D-B9FD-5D80AB20CC35}" type="pres">
      <dgm:prSet presAssocID="{444F6004-CECE-414D-84B4-98FCEAB0BD7B}" presName="Child" presStyleLbl="revTx" presStyleIdx="9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FE2745-85E6-407B-8F02-6CD948445EFE}" srcId="{D6AC8AC9-730E-4D3E-B75D-593470E77999}" destId="{AAA3116D-C5C1-4340-B327-9BE17BED01F9}" srcOrd="0" destOrd="0" parTransId="{BB2161B3-DAFD-49FF-9C85-070AC0016DCE}" sibTransId="{1F1FAA9D-2EF0-4528-9FAF-94A57E4DB84C}"/>
    <dgm:cxn modelId="{BAD30675-55E6-48B4-B58C-F3F4CB8B128A}" srcId="{714A5545-2F8F-4557-8526-6505A682FD9B}" destId="{919645FC-E05B-46DC-BB03-240512F450BC}" srcOrd="0" destOrd="0" parTransId="{7E5C8D79-089C-422B-BB83-5445E28A584D}" sibTransId="{E18B9267-9E23-4645-BC77-623395D01871}"/>
    <dgm:cxn modelId="{4F113660-EB96-42F4-B1B0-A4752D1EF8FD}" srcId="{714A5545-2F8F-4557-8526-6505A682FD9B}" destId="{14D4F49F-05AC-4F09-BEBB-C68818645911}" srcOrd="2" destOrd="0" parTransId="{C4B5B30D-2C61-4BDE-BBAB-0701B51032A1}" sibTransId="{1D978B2E-E34B-45FD-A5D3-F87E067552A4}"/>
    <dgm:cxn modelId="{9752B80A-51EA-4BA6-82B4-AA8079926162}" type="presOf" srcId="{919645FC-E05B-46DC-BB03-240512F450BC}" destId="{44C80F9F-91F8-4698-BFCD-AE7463A15E87}" srcOrd="0" destOrd="0" presId="urn:microsoft.com/office/officeart/2008/layout/SquareAccentList"/>
    <dgm:cxn modelId="{2C7C0DA6-6AB6-488C-BED4-92F8D0F58566}" type="presOf" srcId="{444F6004-CECE-414D-84B4-98FCEAB0BD7B}" destId="{5EC3911A-35EB-4B4D-B9FD-5D80AB20CC35}" srcOrd="0" destOrd="0" presId="urn:microsoft.com/office/officeart/2008/layout/SquareAccentList"/>
    <dgm:cxn modelId="{7FFE237B-3B31-4EA4-A982-D075AEC80038}" srcId="{D6AC8AC9-730E-4D3E-B75D-593470E77999}" destId="{904EAC84-E0B3-43CC-B115-0CA55CB3E0AF}" srcOrd="1" destOrd="0" parTransId="{15B9AEDA-5504-40E6-A5C7-6BDFFAB45052}" sibTransId="{CC3FF1A0-8B71-49BF-895A-2092DE22D0E6}"/>
    <dgm:cxn modelId="{D0F71F5B-9C7B-4F8C-9AEA-1C64215211EB}" type="presOf" srcId="{408F3F62-96E8-4F58-85E8-0D327C161F66}" destId="{9DA51AED-AEAC-4FDB-9AE7-EE45503C7950}" srcOrd="0" destOrd="0" presId="urn:microsoft.com/office/officeart/2008/layout/SquareAccentList"/>
    <dgm:cxn modelId="{76B619E3-77D1-475F-B2BC-FF4F159CDEDE}" type="presOf" srcId="{714A5545-2F8F-4557-8526-6505A682FD9B}" destId="{96D335F0-5B59-4CDC-821E-8968469E4ECB}" srcOrd="0" destOrd="0" presId="urn:microsoft.com/office/officeart/2008/layout/SquareAccentList"/>
    <dgm:cxn modelId="{891546EC-E18B-4E34-BCA1-89BDDB40BD27}" srcId="{714A5545-2F8F-4557-8526-6505A682FD9B}" destId="{444F6004-CECE-414D-84B4-98FCEAB0BD7B}" srcOrd="3" destOrd="0" parTransId="{C247D071-81D1-4FA5-98B9-F20C389A1EBF}" sibTransId="{9870466F-2BC5-466A-9323-016459C070E1}"/>
    <dgm:cxn modelId="{B05588C8-BF78-4634-B0AC-33D265B88589}" srcId="{408F3F62-96E8-4F58-85E8-0D327C161F66}" destId="{714A5545-2F8F-4557-8526-6505A682FD9B}" srcOrd="1" destOrd="0" parTransId="{F7FEE3CE-EBE0-49B2-A235-019CF0D5ABCE}" sibTransId="{AF8E7EE5-5624-4E7E-8B17-0F4D3868A019}"/>
    <dgm:cxn modelId="{432C8DB8-E2B1-461D-8B4D-6FDF4D20EDAA}" type="presOf" srcId="{68E0E03F-F664-40B2-A826-64246ABAE183}" destId="{164C1706-AAA9-40C6-97EF-013CAE7D230A}" srcOrd="0" destOrd="0" presId="urn:microsoft.com/office/officeart/2008/layout/SquareAccentList"/>
    <dgm:cxn modelId="{ED09EC2F-84EE-4512-A06C-731FDFDD1658}" type="presOf" srcId="{3D18DCCB-184B-48AE-B338-779481734477}" destId="{A371B96E-A81E-4A4D-9AB4-AD6CCC330BB8}" srcOrd="0" destOrd="0" presId="urn:microsoft.com/office/officeart/2008/layout/SquareAccentList"/>
    <dgm:cxn modelId="{8F9263BB-A548-41E7-B4EA-ED2C77A552B6}" type="presOf" srcId="{AAA3116D-C5C1-4340-B327-9BE17BED01F9}" destId="{8923D623-CED2-442A-82B8-80FA628E8686}" srcOrd="0" destOrd="0" presId="urn:microsoft.com/office/officeart/2008/layout/SquareAccentList"/>
    <dgm:cxn modelId="{0004079A-E55E-45DF-AE5F-66B289A65354}" srcId="{408F3F62-96E8-4F58-85E8-0D327C161F66}" destId="{D6AC8AC9-730E-4D3E-B75D-593470E77999}" srcOrd="0" destOrd="0" parTransId="{6DC8B695-7566-4110-9363-22E92BB14DBF}" sibTransId="{CFF0EE51-DD28-4B03-8EDC-B5AC8C2A9DFC}"/>
    <dgm:cxn modelId="{7A1B9E95-8A2C-418B-8830-BF95468091E1}" type="presOf" srcId="{904EAC84-E0B3-43CC-B115-0CA55CB3E0AF}" destId="{0D7C1AA3-F6DB-4573-942D-A57196D2ECE7}" srcOrd="0" destOrd="0" presId="urn:microsoft.com/office/officeart/2008/layout/SquareAccentList"/>
    <dgm:cxn modelId="{E89CD766-207C-47DD-8CE8-30DEC4095A5E}" srcId="{714A5545-2F8F-4557-8526-6505A682FD9B}" destId="{68E0E03F-F664-40B2-A826-64246ABAE183}" srcOrd="1" destOrd="0" parTransId="{7407ED8B-8FBE-4A53-972A-0CA819C663B8}" sibTransId="{336401B8-1E4E-491C-9F2F-CBB19FB93726}"/>
    <dgm:cxn modelId="{31151360-4FA6-482D-92C9-DC53D0CC423A}" srcId="{D6AC8AC9-730E-4D3E-B75D-593470E77999}" destId="{3D18DCCB-184B-48AE-B338-779481734477}" srcOrd="2" destOrd="0" parTransId="{229A91A1-B68F-478B-BF9D-972F15DFA026}" sibTransId="{FE99DEF8-0220-410F-8BE1-5EDE35662F54}"/>
    <dgm:cxn modelId="{B6C4FD77-8E3A-4A37-B696-D4ACE13451B3}" srcId="{D6AC8AC9-730E-4D3E-B75D-593470E77999}" destId="{55103FBC-916F-4CE1-A5DC-420DCC2FDC43}" srcOrd="3" destOrd="0" parTransId="{94226944-8688-4118-B875-F5EBB9C82AA7}" sibTransId="{EB5A1577-B5A7-4B09-B0C7-771D4205967B}"/>
    <dgm:cxn modelId="{CBF66ED6-B421-43F1-8854-AD1CAF9C9E39}" type="presOf" srcId="{14D4F49F-05AC-4F09-BEBB-C68818645911}" destId="{F8740553-DDDD-4ECA-B723-0A2546FFCFAB}" srcOrd="0" destOrd="0" presId="urn:microsoft.com/office/officeart/2008/layout/SquareAccentList"/>
    <dgm:cxn modelId="{A681CC16-1C78-49D6-AE65-2257732FC6B6}" type="presOf" srcId="{55103FBC-916F-4CE1-A5DC-420DCC2FDC43}" destId="{356C977A-B369-4310-B1D6-C15E5DD04CFE}" srcOrd="0" destOrd="0" presId="urn:microsoft.com/office/officeart/2008/layout/SquareAccentList"/>
    <dgm:cxn modelId="{AB4C46BE-A1E0-443D-8734-73E66DC2080D}" type="presOf" srcId="{D6AC8AC9-730E-4D3E-B75D-593470E77999}" destId="{5CDAB890-9BF6-4B55-B40B-ECA975DD0898}" srcOrd="0" destOrd="0" presId="urn:microsoft.com/office/officeart/2008/layout/SquareAccentList"/>
    <dgm:cxn modelId="{DE9D5AF0-2F76-44BA-BE34-3DE84945ED89}" type="presParOf" srcId="{9DA51AED-AEAC-4FDB-9AE7-EE45503C7950}" destId="{44AC43BB-2DC4-4767-AAED-6EAB1786C971}" srcOrd="0" destOrd="0" presId="urn:microsoft.com/office/officeart/2008/layout/SquareAccentList"/>
    <dgm:cxn modelId="{4A4B16A6-A214-4AD3-AB33-2DC7BC31E7AC}" type="presParOf" srcId="{44AC43BB-2DC4-4767-AAED-6EAB1786C971}" destId="{CA4AF94B-ABB7-4827-8F7B-B3263956935D}" srcOrd="0" destOrd="0" presId="urn:microsoft.com/office/officeart/2008/layout/SquareAccentList"/>
    <dgm:cxn modelId="{FA01DD02-05AE-471F-9DC6-5EE6F4A7987C}" type="presParOf" srcId="{CA4AF94B-ABB7-4827-8F7B-B3263956935D}" destId="{C6482A00-465E-4C9D-B267-7FD3BB6C9ACA}" srcOrd="0" destOrd="0" presId="urn:microsoft.com/office/officeart/2008/layout/SquareAccentList"/>
    <dgm:cxn modelId="{B5E56216-D2FB-42EC-AA28-69006965A636}" type="presParOf" srcId="{CA4AF94B-ABB7-4827-8F7B-B3263956935D}" destId="{5854889A-C401-4D09-879D-E9E811DC960A}" srcOrd="1" destOrd="0" presId="urn:microsoft.com/office/officeart/2008/layout/SquareAccentList"/>
    <dgm:cxn modelId="{74B2D6F9-E127-4D38-A181-F485ED375E3F}" type="presParOf" srcId="{CA4AF94B-ABB7-4827-8F7B-B3263956935D}" destId="{5CDAB890-9BF6-4B55-B40B-ECA975DD0898}" srcOrd="2" destOrd="0" presId="urn:microsoft.com/office/officeart/2008/layout/SquareAccentList"/>
    <dgm:cxn modelId="{72742DF6-4140-43F6-8207-72FD2F271CA0}" type="presParOf" srcId="{44AC43BB-2DC4-4767-AAED-6EAB1786C971}" destId="{A5E30C4C-668E-48D0-AF27-CA8C9CF4A221}" srcOrd="1" destOrd="0" presId="urn:microsoft.com/office/officeart/2008/layout/SquareAccentList"/>
    <dgm:cxn modelId="{1EF9FCC1-C86E-488D-B57C-89C29282DA41}" type="presParOf" srcId="{A5E30C4C-668E-48D0-AF27-CA8C9CF4A221}" destId="{22F1ABE5-C926-4683-9EAD-5B0F4F70595C}" srcOrd="0" destOrd="0" presId="urn:microsoft.com/office/officeart/2008/layout/SquareAccentList"/>
    <dgm:cxn modelId="{4B46A4DB-D29D-4D79-A4E8-203F51C9B8F9}" type="presParOf" srcId="{22F1ABE5-C926-4683-9EAD-5B0F4F70595C}" destId="{E2E66D37-29A2-47E4-92D2-808CF77B3C75}" srcOrd="0" destOrd="0" presId="urn:microsoft.com/office/officeart/2008/layout/SquareAccentList"/>
    <dgm:cxn modelId="{80C548F1-5CC4-4AC6-93B2-09C5F5D0355E}" type="presParOf" srcId="{22F1ABE5-C926-4683-9EAD-5B0F4F70595C}" destId="{8923D623-CED2-442A-82B8-80FA628E8686}" srcOrd="1" destOrd="0" presId="urn:microsoft.com/office/officeart/2008/layout/SquareAccentList"/>
    <dgm:cxn modelId="{768850B1-6C40-4718-830E-7DBA69E13BED}" type="presParOf" srcId="{A5E30C4C-668E-48D0-AF27-CA8C9CF4A221}" destId="{C7ED0193-E1B7-4E70-8125-20C697F055D9}" srcOrd="1" destOrd="0" presId="urn:microsoft.com/office/officeart/2008/layout/SquareAccentList"/>
    <dgm:cxn modelId="{69501EF9-224D-4799-9DE7-FF3838F0E07B}" type="presParOf" srcId="{C7ED0193-E1B7-4E70-8125-20C697F055D9}" destId="{D32BCCCB-3B7A-4760-A64F-78C479AA6DC8}" srcOrd="0" destOrd="0" presId="urn:microsoft.com/office/officeart/2008/layout/SquareAccentList"/>
    <dgm:cxn modelId="{D660DBC9-6ACA-4DEF-BB7A-2C81BC4F8C02}" type="presParOf" srcId="{C7ED0193-E1B7-4E70-8125-20C697F055D9}" destId="{0D7C1AA3-F6DB-4573-942D-A57196D2ECE7}" srcOrd="1" destOrd="0" presId="urn:microsoft.com/office/officeart/2008/layout/SquareAccentList"/>
    <dgm:cxn modelId="{FB4D6199-94C0-4CBA-9342-5623DC918A7A}" type="presParOf" srcId="{A5E30C4C-668E-48D0-AF27-CA8C9CF4A221}" destId="{9F10C5C9-1161-433D-8AA7-3F0BE20B21E2}" srcOrd="2" destOrd="0" presId="urn:microsoft.com/office/officeart/2008/layout/SquareAccentList"/>
    <dgm:cxn modelId="{74597FAE-2812-412D-AC54-A7820AD77FC8}" type="presParOf" srcId="{9F10C5C9-1161-433D-8AA7-3F0BE20B21E2}" destId="{9A52FE73-7A85-4E8F-BDA4-055CC23695E1}" srcOrd="0" destOrd="0" presId="urn:microsoft.com/office/officeart/2008/layout/SquareAccentList"/>
    <dgm:cxn modelId="{875067D5-5013-40EA-9DA2-6DD38694D18B}" type="presParOf" srcId="{9F10C5C9-1161-433D-8AA7-3F0BE20B21E2}" destId="{A371B96E-A81E-4A4D-9AB4-AD6CCC330BB8}" srcOrd="1" destOrd="0" presId="urn:microsoft.com/office/officeart/2008/layout/SquareAccentList"/>
    <dgm:cxn modelId="{28E6D8CA-8654-472F-A80C-15B2AA380B8E}" type="presParOf" srcId="{A5E30C4C-668E-48D0-AF27-CA8C9CF4A221}" destId="{17416961-90D1-4C2C-9669-637512CF12F5}" srcOrd="3" destOrd="0" presId="urn:microsoft.com/office/officeart/2008/layout/SquareAccentList"/>
    <dgm:cxn modelId="{DB5D9A2D-E55B-4807-B7FE-E26FB5B5C3C6}" type="presParOf" srcId="{17416961-90D1-4C2C-9669-637512CF12F5}" destId="{3B17B435-6722-4FAC-9BFC-4A45BDF3F93D}" srcOrd="0" destOrd="0" presId="urn:microsoft.com/office/officeart/2008/layout/SquareAccentList"/>
    <dgm:cxn modelId="{32FB4A09-C79C-4F2B-8EFA-CACA5494C29D}" type="presParOf" srcId="{17416961-90D1-4C2C-9669-637512CF12F5}" destId="{356C977A-B369-4310-B1D6-C15E5DD04CFE}" srcOrd="1" destOrd="0" presId="urn:microsoft.com/office/officeart/2008/layout/SquareAccentList"/>
    <dgm:cxn modelId="{40FDDCE8-EC29-4D26-989B-78FA1781A4F1}" type="presParOf" srcId="{9DA51AED-AEAC-4FDB-9AE7-EE45503C7950}" destId="{279C1026-4615-449E-A6E5-C05E33AFBD88}" srcOrd="1" destOrd="0" presId="urn:microsoft.com/office/officeart/2008/layout/SquareAccentList"/>
    <dgm:cxn modelId="{DB84A6FA-6B21-4A13-B0CF-8ED1B2B88F84}" type="presParOf" srcId="{279C1026-4615-449E-A6E5-C05E33AFBD88}" destId="{65F5BD9C-B62D-4438-AE36-43FEAC52D986}" srcOrd="0" destOrd="0" presId="urn:microsoft.com/office/officeart/2008/layout/SquareAccentList"/>
    <dgm:cxn modelId="{9F9B3B32-3175-4440-AA86-4F900F1302AC}" type="presParOf" srcId="{65F5BD9C-B62D-4438-AE36-43FEAC52D986}" destId="{58DBF56F-33A3-419A-92AC-B402CB03D469}" srcOrd="0" destOrd="0" presId="urn:microsoft.com/office/officeart/2008/layout/SquareAccentList"/>
    <dgm:cxn modelId="{AFDD7373-BBA1-46FF-9875-D849C92581CE}" type="presParOf" srcId="{65F5BD9C-B62D-4438-AE36-43FEAC52D986}" destId="{3839DCC5-8592-4D6D-AAAC-C3C346E5656E}" srcOrd="1" destOrd="0" presId="urn:microsoft.com/office/officeart/2008/layout/SquareAccentList"/>
    <dgm:cxn modelId="{4CCAF1D3-6650-4803-ADFB-B24A54C8C0F6}" type="presParOf" srcId="{65F5BD9C-B62D-4438-AE36-43FEAC52D986}" destId="{96D335F0-5B59-4CDC-821E-8968469E4ECB}" srcOrd="2" destOrd="0" presId="urn:microsoft.com/office/officeart/2008/layout/SquareAccentList"/>
    <dgm:cxn modelId="{6D6E9CD6-12D5-4522-BD07-114814E0C537}" type="presParOf" srcId="{279C1026-4615-449E-A6E5-C05E33AFBD88}" destId="{8F759424-92EE-4FB1-BA12-D64891E6C71F}" srcOrd="1" destOrd="0" presId="urn:microsoft.com/office/officeart/2008/layout/SquareAccentList"/>
    <dgm:cxn modelId="{936EDA46-6D89-447C-A420-2639F00C1324}" type="presParOf" srcId="{8F759424-92EE-4FB1-BA12-D64891E6C71F}" destId="{E9B9FC2D-1E2E-4DAD-B421-D42E804BE729}" srcOrd="0" destOrd="0" presId="urn:microsoft.com/office/officeart/2008/layout/SquareAccentList"/>
    <dgm:cxn modelId="{97E655BB-6B69-428A-A437-BFAF730BD77E}" type="presParOf" srcId="{E9B9FC2D-1E2E-4DAD-B421-D42E804BE729}" destId="{E3E201CF-A2E6-4F1F-9FB9-EB42CC0AF97A}" srcOrd="0" destOrd="0" presId="urn:microsoft.com/office/officeart/2008/layout/SquareAccentList"/>
    <dgm:cxn modelId="{79A1ADF8-C631-4016-AD13-445B77854EE2}" type="presParOf" srcId="{E9B9FC2D-1E2E-4DAD-B421-D42E804BE729}" destId="{44C80F9F-91F8-4698-BFCD-AE7463A15E87}" srcOrd="1" destOrd="0" presId="urn:microsoft.com/office/officeart/2008/layout/SquareAccentList"/>
    <dgm:cxn modelId="{AF7AB7CF-1835-4125-8137-BEA3EB8E4145}" type="presParOf" srcId="{8F759424-92EE-4FB1-BA12-D64891E6C71F}" destId="{F92FD539-5A45-4F59-81C3-A23460592268}" srcOrd="1" destOrd="0" presId="urn:microsoft.com/office/officeart/2008/layout/SquareAccentList"/>
    <dgm:cxn modelId="{7F245AAD-02F2-4D7A-BBED-A903D828296A}" type="presParOf" srcId="{F92FD539-5A45-4F59-81C3-A23460592268}" destId="{3B13A1DD-AA35-4286-A9F4-7A95D79AC0A6}" srcOrd="0" destOrd="0" presId="urn:microsoft.com/office/officeart/2008/layout/SquareAccentList"/>
    <dgm:cxn modelId="{AC47EC0F-87AB-4920-B862-4E67761A92D2}" type="presParOf" srcId="{F92FD539-5A45-4F59-81C3-A23460592268}" destId="{164C1706-AAA9-40C6-97EF-013CAE7D230A}" srcOrd="1" destOrd="0" presId="urn:microsoft.com/office/officeart/2008/layout/SquareAccentList"/>
    <dgm:cxn modelId="{1A2A2B2A-41C4-4B31-B129-51C9CFFF3EA4}" type="presParOf" srcId="{8F759424-92EE-4FB1-BA12-D64891E6C71F}" destId="{7DAFAFA2-4007-4254-B4F7-89FEC44FB86F}" srcOrd="2" destOrd="0" presId="urn:microsoft.com/office/officeart/2008/layout/SquareAccentList"/>
    <dgm:cxn modelId="{662A89B3-7FC3-4350-B623-23C4A12632C6}" type="presParOf" srcId="{7DAFAFA2-4007-4254-B4F7-89FEC44FB86F}" destId="{72D00EF9-81DE-4F04-90C9-F0343767AA4E}" srcOrd="0" destOrd="0" presId="urn:microsoft.com/office/officeart/2008/layout/SquareAccentList"/>
    <dgm:cxn modelId="{0D3799AE-42AC-4D32-975D-41C6A8D12355}" type="presParOf" srcId="{7DAFAFA2-4007-4254-B4F7-89FEC44FB86F}" destId="{F8740553-DDDD-4ECA-B723-0A2546FFCFAB}" srcOrd="1" destOrd="0" presId="urn:microsoft.com/office/officeart/2008/layout/SquareAccentList"/>
    <dgm:cxn modelId="{B993707B-1461-4C86-A9D4-D3FF35F416C2}" type="presParOf" srcId="{8F759424-92EE-4FB1-BA12-D64891E6C71F}" destId="{EBEC2744-F8A4-4951-8279-3B4FE70903C9}" srcOrd="3" destOrd="0" presId="urn:microsoft.com/office/officeart/2008/layout/SquareAccentList"/>
    <dgm:cxn modelId="{6557DF03-0355-4442-841A-366952509F4B}" type="presParOf" srcId="{EBEC2744-F8A4-4951-8279-3B4FE70903C9}" destId="{CB6B88EB-057D-4225-A655-FB6F2205404F}" srcOrd="0" destOrd="0" presId="urn:microsoft.com/office/officeart/2008/layout/SquareAccentList"/>
    <dgm:cxn modelId="{E9AEFB47-A27C-4645-BDD8-1696B2FC672B}" type="presParOf" srcId="{EBEC2744-F8A4-4951-8279-3B4FE70903C9}" destId="{5EC3911A-35EB-4B4D-B9FD-5D80AB20CC35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DC6472A-9E04-4434-BD30-4A1E95FEF778}" type="doc">
      <dgm:prSet loTypeId="urn:microsoft.com/office/officeart/2005/8/layout/orgChart1" loCatId="hierarchy" qsTypeId="urn:microsoft.com/office/officeart/2005/8/quickstyle/3d3" qsCatId="3D" csTypeId="urn:microsoft.com/office/officeart/2005/8/colors/accent1_2" csCatId="accent1" phldr="1"/>
      <dgm:spPr/>
    </dgm:pt>
    <dgm:pt modelId="{92801B09-E4F5-42FE-B146-3A4F2224913F}">
      <dgm:prSet custT="1"/>
      <dgm:spPr>
        <a:solidFill>
          <a:srgbClr val="C00000"/>
        </a:solidFill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pPr marR="0" algn="ctr" rtl="0">
            <a:spcAft>
              <a:spcPts val="0"/>
            </a:spcAft>
          </a:pPr>
          <a:r>
            <a:rPr lang="ru-RU" sz="2000" b="1" baseline="0" dirty="0" smtClean="0">
              <a:latin typeface="Times New Roman"/>
            </a:rPr>
            <a:t>Основные блоки </a:t>
          </a:r>
        </a:p>
        <a:p>
          <a:pPr marR="0" algn="ctr" rtl="0">
            <a:spcAft>
              <a:spcPts val="0"/>
            </a:spcAft>
          </a:pPr>
          <a:r>
            <a:rPr lang="ru-RU" sz="2000" b="1" baseline="0" dirty="0" smtClean="0">
              <a:latin typeface="Times New Roman"/>
            </a:rPr>
            <a:t>системы оценки </a:t>
          </a:r>
        </a:p>
        <a:p>
          <a:pPr marR="0" algn="ctr" rtl="0">
            <a:spcAft>
              <a:spcPts val="0"/>
            </a:spcAft>
          </a:pPr>
          <a:r>
            <a:rPr lang="ru-RU" sz="2000" b="1" baseline="0" dirty="0" smtClean="0">
              <a:latin typeface="Times New Roman"/>
            </a:rPr>
            <a:t>качества образования </a:t>
          </a:r>
        </a:p>
      </dgm:t>
    </dgm:pt>
    <dgm:pt modelId="{2FF58F2A-B855-49F7-AF83-F11E9688733D}" type="parTrans" cxnId="{8C5FD93B-78ED-4C73-B286-D2CB6BB4EF54}">
      <dgm:prSet/>
      <dgm:spPr/>
      <dgm:t>
        <a:bodyPr/>
        <a:lstStyle/>
        <a:p>
          <a:endParaRPr lang="ru-RU"/>
        </a:p>
      </dgm:t>
    </dgm:pt>
    <dgm:pt modelId="{015E7EF4-23C4-480D-9F9A-35A763FBBEE7}" type="sibTrans" cxnId="{8C5FD93B-78ED-4C73-B286-D2CB6BB4EF54}">
      <dgm:prSet/>
      <dgm:spPr/>
      <dgm:t>
        <a:bodyPr/>
        <a:lstStyle/>
        <a:p>
          <a:endParaRPr lang="ru-RU"/>
        </a:p>
      </dgm:t>
    </dgm:pt>
    <dgm:pt modelId="{11EEDA06-6757-4ABA-B0C4-983C92B34FDD}">
      <dgm:prSet custT="1"/>
      <dgm:spPr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marR="0" algn="ctr" rtl="0"/>
          <a:r>
            <a:rPr lang="ru-RU" sz="2000" b="1" baseline="0" dirty="0" smtClean="0">
              <a:latin typeface="Times New Roman" pitchFamily="18" charset="0"/>
              <a:cs typeface="Times New Roman" pitchFamily="18" charset="0"/>
            </a:rPr>
            <a:t>Качество процесса</a:t>
          </a:r>
          <a:endParaRPr lang="ru-RU" sz="2000" dirty="0" smtClean="0">
            <a:latin typeface="Times New Roman" pitchFamily="18" charset="0"/>
            <a:cs typeface="Times New Roman" pitchFamily="18" charset="0"/>
          </a:endParaRPr>
        </a:p>
      </dgm:t>
    </dgm:pt>
    <dgm:pt modelId="{8DBE0D78-287A-4853-8726-771DEDD1BB45}" type="parTrans" cxnId="{7DD94CB7-C5AA-49F2-B915-216A6AA0552D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E76F9C8B-65C6-469F-8964-3DD22B8A2115}" type="sibTrans" cxnId="{7DD94CB7-C5AA-49F2-B915-216A6AA0552D}">
      <dgm:prSet/>
      <dgm:spPr/>
      <dgm:t>
        <a:bodyPr/>
        <a:lstStyle/>
        <a:p>
          <a:endParaRPr lang="ru-RU"/>
        </a:p>
      </dgm:t>
    </dgm:pt>
    <dgm:pt modelId="{5749A6F5-BB24-497C-82EE-9DF8A4621CA7}">
      <dgm:prSet custT="1"/>
      <dgm:spPr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marR="0" algn="ctr" rtl="0"/>
          <a:r>
            <a:rPr lang="ru-RU" sz="2000" b="1" baseline="0" dirty="0" smtClean="0">
              <a:latin typeface="Times New Roman" pitchFamily="18" charset="0"/>
              <a:cs typeface="Times New Roman" pitchFamily="18" charset="0"/>
            </a:rPr>
            <a:t>Качество результата</a:t>
          </a:r>
          <a:endParaRPr lang="ru-RU" sz="2000" dirty="0" smtClean="0">
            <a:latin typeface="Times New Roman" pitchFamily="18" charset="0"/>
            <a:cs typeface="Times New Roman" pitchFamily="18" charset="0"/>
          </a:endParaRPr>
        </a:p>
      </dgm:t>
    </dgm:pt>
    <dgm:pt modelId="{AF1B7626-6049-43A4-9F75-6901572E1803}" type="parTrans" cxnId="{388433F8-8BEA-4A42-9C81-7DF59A907F17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47E23F45-F871-42B8-81B2-385E019A07BE}" type="sibTrans" cxnId="{388433F8-8BEA-4A42-9C81-7DF59A907F17}">
      <dgm:prSet/>
      <dgm:spPr/>
      <dgm:t>
        <a:bodyPr/>
        <a:lstStyle/>
        <a:p>
          <a:endParaRPr lang="ru-RU"/>
        </a:p>
      </dgm:t>
    </dgm:pt>
    <dgm:pt modelId="{10377250-B238-476A-9625-BD353E47DCFA}">
      <dgm:prSet custT="1"/>
      <dgm:spPr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marR="0" algn="ctr" rtl="0"/>
          <a:r>
            <a:rPr lang="ru-RU" sz="2000" b="1" baseline="0" dirty="0" smtClean="0">
              <a:latin typeface="Times New Roman" pitchFamily="18" charset="0"/>
              <a:cs typeface="Times New Roman" pitchFamily="18" charset="0"/>
            </a:rPr>
            <a:t>Качество условий</a:t>
          </a:r>
          <a:endParaRPr lang="ru-RU" sz="2000" dirty="0" smtClean="0">
            <a:latin typeface="Times New Roman" pitchFamily="18" charset="0"/>
            <a:cs typeface="Times New Roman" pitchFamily="18" charset="0"/>
          </a:endParaRPr>
        </a:p>
      </dgm:t>
    </dgm:pt>
    <dgm:pt modelId="{AD013AFE-0983-4CFD-A9C8-CC2DBE7BB348}" type="sibTrans" cxnId="{CCFED4E4-E01C-4D21-917A-92520FD5DFC1}">
      <dgm:prSet/>
      <dgm:spPr/>
      <dgm:t>
        <a:bodyPr/>
        <a:lstStyle/>
        <a:p>
          <a:endParaRPr lang="ru-RU"/>
        </a:p>
      </dgm:t>
    </dgm:pt>
    <dgm:pt modelId="{DFD9A11A-DBF1-47DB-B38B-F7653A6F7ADF}" type="parTrans" cxnId="{CCFED4E4-E01C-4D21-917A-92520FD5DFC1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BEAEFFD8-E04B-41A0-9F64-D745EC022E0A}" type="pres">
      <dgm:prSet presAssocID="{6DC6472A-9E04-4434-BD30-4A1E95FEF77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9467222-5F07-49E7-B2B9-AF16398E3D1F}" type="pres">
      <dgm:prSet presAssocID="{92801B09-E4F5-42FE-B146-3A4F2224913F}" presName="hierRoot1" presStyleCnt="0">
        <dgm:presLayoutVars>
          <dgm:hierBranch/>
        </dgm:presLayoutVars>
      </dgm:prSet>
      <dgm:spPr/>
    </dgm:pt>
    <dgm:pt modelId="{940F6600-098C-4B78-B904-FDA05C2ED6AB}" type="pres">
      <dgm:prSet presAssocID="{92801B09-E4F5-42FE-B146-3A4F2224913F}" presName="rootComposite1" presStyleCnt="0"/>
      <dgm:spPr/>
    </dgm:pt>
    <dgm:pt modelId="{9AEC8C78-8D7C-4C27-92A9-A33559E18C68}" type="pres">
      <dgm:prSet presAssocID="{92801B09-E4F5-42FE-B146-3A4F2224913F}" presName="rootText1" presStyleLbl="node0" presStyleIdx="0" presStyleCnt="1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2CB8767F-7EB2-4BB2-8F4A-9B8C1707E621}" type="pres">
      <dgm:prSet presAssocID="{92801B09-E4F5-42FE-B146-3A4F2224913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805298D-7FC4-4C8E-9E07-D3532F103B22}" type="pres">
      <dgm:prSet presAssocID="{92801B09-E4F5-42FE-B146-3A4F2224913F}" presName="hierChild2" presStyleCnt="0"/>
      <dgm:spPr/>
    </dgm:pt>
    <dgm:pt modelId="{AC795802-E652-43F4-B261-8481E1D1926B}" type="pres">
      <dgm:prSet presAssocID="{DFD9A11A-DBF1-47DB-B38B-F7653A6F7ADF}" presName="Name35" presStyleLbl="parChTrans1D2" presStyleIdx="0" presStyleCnt="3"/>
      <dgm:spPr/>
      <dgm:t>
        <a:bodyPr/>
        <a:lstStyle/>
        <a:p>
          <a:endParaRPr lang="ru-RU"/>
        </a:p>
      </dgm:t>
    </dgm:pt>
    <dgm:pt modelId="{40E9FC87-ADA2-4CBF-86D9-B6ADE679BE4A}" type="pres">
      <dgm:prSet presAssocID="{10377250-B238-476A-9625-BD353E47DCFA}" presName="hierRoot2" presStyleCnt="0">
        <dgm:presLayoutVars>
          <dgm:hierBranch/>
        </dgm:presLayoutVars>
      </dgm:prSet>
      <dgm:spPr/>
    </dgm:pt>
    <dgm:pt modelId="{B197F922-8E36-4DFA-9155-BD96DFC45FB7}" type="pres">
      <dgm:prSet presAssocID="{10377250-B238-476A-9625-BD353E47DCFA}" presName="rootComposite" presStyleCnt="0"/>
      <dgm:spPr/>
    </dgm:pt>
    <dgm:pt modelId="{04D9F8AC-EBA5-4DA6-940D-D3C851F52746}" type="pres">
      <dgm:prSet presAssocID="{10377250-B238-476A-9625-BD353E47DCFA}" presName="rootText" presStyleLbl="node2" presStyleIdx="0" presStyleCnt="3" custScaleY="59244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BBE1806A-35B1-43FB-8062-59691BEDF587}" type="pres">
      <dgm:prSet presAssocID="{10377250-B238-476A-9625-BD353E47DCFA}" presName="rootConnector" presStyleLbl="node2" presStyleIdx="0" presStyleCnt="3"/>
      <dgm:spPr/>
      <dgm:t>
        <a:bodyPr/>
        <a:lstStyle/>
        <a:p>
          <a:endParaRPr lang="ru-RU"/>
        </a:p>
      </dgm:t>
    </dgm:pt>
    <dgm:pt modelId="{168544BB-46EB-429E-B2C4-53E0A052D338}" type="pres">
      <dgm:prSet presAssocID="{10377250-B238-476A-9625-BD353E47DCFA}" presName="hierChild4" presStyleCnt="0"/>
      <dgm:spPr/>
    </dgm:pt>
    <dgm:pt modelId="{B85A39B6-DF8C-4DDA-824F-28253F82FE5E}" type="pres">
      <dgm:prSet presAssocID="{10377250-B238-476A-9625-BD353E47DCFA}" presName="hierChild5" presStyleCnt="0"/>
      <dgm:spPr/>
    </dgm:pt>
    <dgm:pt modelId="{C99F0E8F-A393-4B8E-8D0F-939753CADEA1}" type="pres">
      <dgm:prSet presAssocID="{8DBE0D78-287A-4853-8726-771DEDD1BB45}" presName="Name35" presStyleLbl="parChTrans1D2" presStyleIdx="1" presStyleCnt="3"/>
      <dgm:spPr/>
      <dgm:t>
        <a:bodyPr/>
        <a:lstStyle/>
        <a:p>
          <a:endParaRPr lang="ru-RU"/>
        </a:p>
      </dgm:t>
    </dgm:pt>
    <dgm:pt modelId="{2486D049-C67B-487F-960F-0C1D9C0F5332}" type="pres">
      <dgm:prSet presAssocID="{11EEDA06-6757-4ABA-B0C4-983C92B34FDD}" presName="hierRoot2" presStyleCnt="0">
        <dgm:presLayoutVars>
          <dgm:hierBranch/>
        </dgm:presLayoutVars>
      </dgm:prSet>
      <dgm:spPr/>
    </dgm:pt>
    <dgm:pt modelId="{726875A9-BFF8-4587-B5F2-DB9C935E45DB}" type="pres">
      <dgm:prSet presAssocID="{11EEDA06-6757-4ABA-B0C4-983C92B34FDD}" presName="rootComposite" presStyleCnt="0"/>
      <dgm:spPr/>
    </dgm:pt>
    <dgm:pt modelId="{5FF85959-9A48-4555-A64A-0B50E4037E95}" type="pres">
      <dgm:prSet presAssocID="{11EEDA06-6757-4ABA-B0C4-983C92B34FDD}" presName="rootText" presStyleLbl="node2" presStyleIdx="1" presStyleCnt="3" custScaleY="61315" custLinFactNeighborX="437" custLinFactNeighborY="1274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C67A4B9C-1CBB-4B5C-A852-A1457BB0CCA1}" type="pres">
      <dgm:prSet presAssocID="{11EEDA06-6757-4ABA-B0C4-983C92B34FDD}" presName="rootConnector" presStyleLbl="node2" presStyleIdx="1" presStyleCnt="3"/>
      <dgm:spPr/>
      <dgm:t>
        <a:bodyPr/>
        <a:lstStyle/>
        <a:p>
          <a:endParaRPr lang="ru-RU"/>
        </a:p>
      </dgm:t>
    </dgm:pt>
    <dgm:pt modelId="{96895AF0-7FCC-4DF2-8594-4E137A9A0A2C}" type="pres">
      <dgm:prSet presAssocID="{11EEDA06-6757-4ABA-B0C4-983C92B34FDD}" presName="hierChild4" presStyleCnt="0"/>
      <dgm:spPr/>
    </dgm:pt>
    <dgm:pt modelId="{9B2E70DD-67E0-4991-8792-787FCC11C989}" type="pres">
      <dgm:prSet presAssocID="{11EEDA06-6757-4ABA-B0C4-983C92B34FDD}" presName="hierChild5" presStyleCnt="0"/>
      <dgm:spPr/>
    </dgm:pt>
    <dgm:pt modelId="{BF336DFB-D2A3-4FE4-8D0C-AA98168A3531}" type="pres">
      <dgm:prSet presAssocID="{AF1B7626-6049-43A4-9F75-6901572E1803}" presName="Name35" presStyleLbl="parChTrans1D2" presStyleIdx="2" presStyleCnt="3"/>
      <dgm:spPr/>
      <dgm:t>
        <a:bodyPr/>
        <a:lstStyle/>
        <a:p>
          <a:endParaRPr lang="ru-RU"/>
        </a:p>
      </dgm:t>
    </dgm:pt>
    <dgm:pt modelId="{4EF9D661-BDF2-41CA-A83A-FDBF2D0D90C3}" type="pres">
      <dgm:prSet presAssocID="{5749A6F5-BB24-497C-82EE-9DF8A4621CA7}" presName="hierRoot2" presStyleCnt="0">
        <dgm:presLayoutVars>
          <dgm:hierBranch/>
        </dgm:presLayoutVars>
      </dgm:prSet>
      <dgm:spPr/>
    </dgm:pt>
    <dgm:pt modelId="{346C3AB6-D296-4AF0-BC76-93D552DE7E16}" type="pres">
      <dgm:prSet presAssocID="{5749A6F5-BB24-497C-82EE-9DF8A4621CA7}" presName="rootComposite" presStyleCnt="0"/>
      <dgm:spPr/>
    </dgm:pt>
    <dgm:pt modelId="{87196531-E7A5-4743-B90B-FF7E7323B268}" type="pres">
      <dgm:prSet presAssocID="{5749A6F5-BB24-497C-82EE-9DF8A4621CA7}" presName="rootText" presStyleLbl="node2" presStyleIdx="2" presStyleCnt="3" custScaleY="62317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A5F90356-F32D-4865-857B-10FF29DA4ABD}" type="pres">
      <dgm:prSet presAssocID="{5749A6F5-BB24-497C-82EE-9DF8A4621CA7}" presName="rootConnector" presStyleLbl="node2" presStyleIdx="2" presStyleCnt="3"/>
      <dgm:spPr/>
      <dgm:t>
        <a:bodyPr/>
        <a:lstStyle/>
        <a:p>
          <a:endParaRPr lang="ru-RU"/>
        </a:p>
      </dgm:t>
    </dgm:pt>
    <dgm:pt modelId="{8A85F40B-1292-4299-887B-C8791FBC845B}" type="pres">
      <dgm:prSet presAssocID="{5749A6F5-BB24-497C-82EE-9DF8A4621CA7}" presName="hierChild4" presStyleCnt="0"/>
      <dgm:spPr/>
    </dgm:pt>
    <dgm:pt modelId="{7975022B-791D-4C7C-92FC-B8ABCFAA595E}" type="pres">
      <dgm:prSet presAssocID="{5749A6F5-BB24-497C-82EE-9DF8A4621CA7}" presName="hierChild5" presStyleCnt="0"/>
      <dgm:spPr/>
    </dgm:pt>
    <dgm:pt modelId="{EDCBB8AB-EE28-4988-AD88-45901AEAF201}" type="pres">
      <dgm:prSet presAssocID="{92801B09-E4F5-42FE-B146-3A4F2224913F}" presName="hierChild3" presStyleCnt="0"/>
      <dgm:spPr/>
    </dgm:pt>
  </dgm:ptLst>
  <dgm:cxnLst>
    <dgm:cxn modelId="{E9BE5935-2B7B-4681-9741-FE980075FA53}" type="presOf" srcId="{10377250-B238-476A-9625-BD353E47DCFA}" destId="{04D9F8AC-EBA5-4DA6-940D-D3C851F52746}" srcOrd="0" destOrd="0" presId="urn:microsoft.com/office/officeart/2005/8/layout/orgChart1"/>
    <dgm:cxn modelId="{CA72EC1E-D340-4939-B3EB-BEB6EC947FBF}" type="presOf" srcId="{6DC6472A-9E04-4434-BD30-4A1E95FEF778}" destId="{BEAEFFD8-E04B-41A0-9F64-D745EC022E0A}" srcOrd="0" destOrd="0" presId="urn:microsoft.com/office/officeart/2005/8/layout/orgChart1"/>
    <dgm:cxn modelId="{C66AFCFF-E1FE-4B6E-BE5A-9DE15E308B8F}" type="presOf" srcId="{92801B09-E4F5-42FE-B146-3A4F2224913F}" destId="{2CB8767F-7EB2-4BB2-8F4A-9B8C1707E621}" srcOrd="1" destOrd="0" presId="urn:microsoft.com/office/officeart/2005/8/layout/orgChart1"/>
    <dgm:cxn modelId="{464D80B1-81C0-4F1F-A79D-5A04BF57E92E}" type="presOf" srcId="{DFD9A11A-DBF1-47DB-B38B-F7653A6F7ADF}" destId="{AC795802-E652-43F4-B261-8481E1D1926B}" srcOrd="0" destOrd="0" presId="urn:microsoft.com/office/officeart/2005/8/layout/orgChart1"/>
    <dgm:cxn modelId="{046D6755-98CA-46E3-AD2C-B1F98081C3BF}" type="presOf" srcId="{AF1B7626-6049-43A4-9F75-6901572E1803}" destId="{BF336DFB-D2A3-4FE4-8D0C-AA98168A3531}" srcOrd="0" destOrd="0" presId="urn:microsoft.com/office/officeart/2005/8/layout/orgChart1"/>
    <dgm:cxn modelId="{3E7916AD-36A8-45FD-8BA1-D2B5525690E2}" type="presOf" srcId="{11EEDA06-6757-4ABA-B0C4-983C92B34FDD}" destId="{C67A4B9C-1CBB-4B5C-A852-A1457BB0CCA1}" srcOrd="1" destOrd="0" presId="urn:microsoft.com/office/officeart/2005/8/layout/orgChart1"/>
    <dgm:cxn modelId="{FBEFD022-952E-4305-A95A-4367A47A82BD}" type="presOf" srcId="{8DBE0D78-287A-4853-8726-771DEDD1BB45}" destId="{C99F0E8F-A393-4B8E-8D0F-939753CADEA1}" srcOrd="0" destOrd="0" presId="urn:microsoft.com/office/officeart/2005/8/layout/orgChart1"/>
    <dgm:cxn modelId="{8C5FD93B-78ED-4C73-B286-D2CB6BB4EF54}" srcId="{6DC6472A-9E04-4434-BD30-4A1E95FEF778}" destId="{92801B09-E4F5-42FE-B146-3A4F2224913F}" srcOrd="0" destOrd="0" parTransId="{2FF58F2A-B855-49F7-AF83-F11E9688733D}" sibTransId="{015E7EF4-23C4-480D-9F9A-35A763FBBEE7}"/>
    <dgm:cxn modelId="{C55807C5-F994-4EF8-954D-5EA8752768EF}" type="presOf" srcId="{5749A6F5-BB24-497C-82EE-9DF8A4621CA7}" destId="{87196531-E7A5-4743-B90B-FF7E7323B268}" srcOrd="0" destOrd="0" presId="urn:microsoft.com/office/officeart/2005/8/layout/orgChart1"/>
    <dgm:cxn modelId="{388433F8-8BEA-4A42-9C81-7DF59A907F17}" srcId="{92801B09-E4F5-42FE-B146-3A4F2224913F}" destId="{5749A6F5-BB24-497C-82EE-9DF8A4621CA7}" srcOrd="2" destOrd="0" parTransId="{AF1B7626-6049-43A4-9F75-6901572E1803}" sibTransId="{47E23F45-F871-42B8-81B2-385E019A07BE}"/>
    <dgm:cxn modelId="{7AC94276-AF9A-4EE5-9C1C-A70CCE1D7BF1}" type="presOf" srcId="{5749A6F5-BB24-497C-82EE-9DF8A4621CA7}" destId="{A5F90356-F32D-4865-857B-10FF29DA4ABD}" srcOrd="1" destOrd="0" presId="urn:microsoft.com/office/officeart/2005/8/layout/orgChart1"/>
    <dgm:cxn modelId="{6A2AC8A6-7F65-42A7-B106-3ABE4A0C84C1}" type="presOf" srcId="{92801B09-E4F5-42FE-B146-3A4F2224913F}" destId="{9AEC8C78-8D7C-4C27-92A9-A33559E18C68}" srcOrd="0" destOrd="0" presId="urn:microsoft.com/office/officeart/2005/8/layout/orgChart1"/>
    <dgm:cxn modelId="{7DD94CB7-C5AA-49F2-B915-216A6AA0552D}" srcId="{92801B09-E4F5-42FE-B146-3A4F2224913F}" destId="{11EEDA06-6757-4ABA-B0C4-983C92B34FDD}" srcOrd="1" destOrd="0" parTransId="{8DBE0D78-287A-4853-8726-771DEDD1BB45}" sibTransId="{E76F9C8B-65C6-469F-8964-3DD22B8A2115}"/>
    <dgm:cxn modelId="{37A25AB9-C830-4FDA-BC00-D314A5A3761A}" type="presOf" srcId="{10377250-B238-476A-9625-BD353E47DCFA}" destId="{BBE1806A-35B1-43FB-8062-59691BEDF587}" srcOrd="1" destOrd="0" presId="urn:microsoft.com/office/officeart/2005/8/layout/orgChart1"/>
    <dgm:cxn modelId="{61EDA1E3-116B-403D-8208-7722AB72738C}" type="presOf" srcId="{11EEDA06-6757-4ABA-B0C4-983C92B34FDD}" destId="{5FF85959-9A48-4555-A64A-0B50E4037E95}" srcOrd="0" destOrd="0" presId="urn:microsoft.com/office/officeart/2005/8/layout/orgChart1"/>
    <dgm:cxn modelId="{CCFED4E4-E01C-4D21-917A-92520FD5DFC1}" srcId="{92801B09-E4F5-42FE-B146-3A4F2224913F}" destId="{10377250-B238-476A-9625-BD353E47DCFA}" srcOrd="0" destOrd="0" parTransId="{DFD9A11A-DBF1-47DB-B38B-F7653A6F7ADF}" sibTransId="{AD013AFE-0983-4CFD-A9C8-CC2DBE7BB348}"/>
    <dgm:cxn modelId="{0492AE7A-3592-4BB1-9B2E-B9E8C66940A3}" type="presParOf" srcId="{BEAEFFD8-E04B-41A0-9F64-D745EC022E0A}" destId="{79467222-5F07-49E7-B2B9-AF16398E3D1F}" srcOrd="0" destOrd="0" presId="urn:microsoft.com/office/officeart/2005/8/layout/orgChart1"/>
    <dgm:cxn modelId="{9D94E192-3C2F-4857-90C3-28A626DDB96F}" type="presParOf" srcId="{79467222-5F07-49E7-B2B9-AF16398E3D1F}" destId="{940F6600-098C-4B78-B904-FDA05C2ED6AB}" srcOrd="0" destOrd="0" presId="urn:microsoft.com/office/officeart/2005/8/layout/orgChart1"/>
    <dgm:cxn modelId="{E54F8D91-CCCD-42CB-9178-894E5325945C}" type="presParOf" srcId="{940F6600-098C-4B78-B904-FDA05C2ED6AB}" destId="{9AEC8C78-8D7C-4C27-92A9-A33559E18C68}" srcOrd="0" destOrd="0" presId="urn:microsoft.com/office/officeart/2005/8/layout/orgChart1"/>
    <dgm:cxn modelId="{64B38E3B-65DA-4A33-AC4F-7438CABFB96D}" type="presParOf" srcId="{940F6600-098C-4B78-B904-FDA05C2ED6AB}" destId="{2CB8767F-7EB2-4BB2-8F4A-9B8C1707E621}" srcOrd="1" destOrd="0" presId="urn:microsoft.com/office/officeart/2005/8/layout/orgChart1"/>
    <dgm:cxn modelId="{727FF80C-A94F-4B2A-A38A-9944B1E1076C}" type="presParOf" srcId="{79467222-5F07-49E7-B2B9-AF16398E3D1F}" destId="{E805298D-7FC4-4C8E-9E07-D3532F103B22}" srcOrd="1" destOrd="0" presId="urn:microsoft.com/office/officeart/2005/8/layout/orgChart1"/>
    <dgm:cxn modelId="{F5A9C971-1F58-4283-A105-5C2CD81BCD1F}" type="presParOf" srcId="{E805298D-7FC4-4C8E-9E07-D3532F103B22}" destId="{AC795802-E652-43F4-B261-8481E1D1926B}" srcOrd="0" destOrd="0" presId="urn:microsoft.com/office/officeart/2005/8/layout/orgChart1"/>
    <dgm:cxn modelId="{AB66C324-103C-4F86-9581-FE736E727CB0}" type="presParOf" srcId="{E805298D-7FC4-4C8E-9E07-D3532F103B22}" destId="{40E9FC87-ADA2-4CBF-86D9-B6ADE679BE4A}" srcOrd="1" destOrd="0" presId="urn:microsoft.com/office/officeart/2005/8/layout/orgChart1"/>
    <dgm:cxn modelId="{C7ACAB14-46FC-4D41-861C-46E2EE18F2E1}" type="presParOf" srcId="{40E9FC87-ADA2-4CBF-86D9-B6ADE679BE4A}" destId="{B197F922-8E36-4DFA-9155-BD96DFC45FB7}" srcOrd="0" destOrd="0" presId="urn:microsoft.com/office/officeart/2005/8/layout/orgChart1"/>
    <dgm:cxn modelId="{C53A6078-1B2D-4181-B75A-A292475E0840}" type="presParOf" srcId="{B197F922-8E36-4DFA-9155-BD96DFC45FB7}" destId="{04D9F8AC-EBA5-4DA6-940D-D3C851F52746}" srcOrd="0" destOrd="0" presId="urn:microsoft.com/office/officeart/2005/8/layout/orgChart1"/>
    <dgm:cxn modelId="{AFACF6E2-FD87-4952-BCD1-FE922A09A972}" type="presParOf" srcId="{B197F922-8E36-4DFA-9155-BD96DFC45FB7}" destId="{BBE1806A-35B1-43FB-8062-59691BEDF587}" srcOrd="1" destOrd="0" presId="urn:microsoft.com/office/officeart/2005/8/layout/orgChart1"/>
    <dgm:cxn modelId="{235D9076-1B87-4168-A849-95379CBEA1E8}" type="presParOf" srcId="{40E9FC87-ADA2-4CBF-86D9-B6ADE679BE4A}" destId="{168544BB-46EB-429E-B2C4-53E0A052D338}" srcOrd="1" destOrd="0" presId="urn:microsoft.com/office/officeart/2005/8/layout/orgChart1"/>
    <dgm:cxn modelId="{176EE8A7-7F9E-4069-AC2D-88B62429750A}" type="presParOf" srcId="{40E9FC87-ADA2-4CBF-86D9-B6ADE679BE4A}" destId="{B85A39B6-DF8C-4DDA-824F-28253F82FE5E}" srcOrd="2" destOrd="0" presId="urn:microsoft.com/office/officeart/2005/8/layout/orgChart1"/>
    <dgm:cxn modelId="{1797919F-31C0-492F-80AD-763227B9578C}" type="presParOf" srcId="{E805298D-7FC4-4C8E-9E07-D3532F103B22}" destId="{C99F0E8F-A393-4B8E-8D0F-939753CADEA1}" srcOrd="2" destOrd="0" presId="urn:microsoft.com/office/officeart/2005/8/layout/orgChart1"/>
    <dgm:cxn modelId="{0014FF1E-9BFF-4A5D-8258-9A1E735C954F}" type="presParOf" srcId="{E805298D-7FC4-4C8E-9E07-D3532F103B22}" destId="{2486D049-C67B-487F-960F-0C1D9C0F5332}" srcOrd="3" destOrd="0" presId="urn:microsoft.com/office/officeart/2005/8/layout/orgChart1"/>
    <dgm:cxn modelId="{9D17C5D9-AE02-4F1B-BAAE-8E40791B56A4}" type="presParOf" srcId="{2486D049-C67B-487F-960F-0C1D9C0F5332}" destId="{726875A9-BFF8-4587-B5F2-DB9C935E45DB}" srcOrd="0" destOrd="0" presId="urn:microsoft.com/office/officeart/2005/8/layout/orgChart1"/>
    <dgm:cxn modelId="{3A48524C-FF63-463D-B72A-042E33055E5D}" type="presParOf" srcId="{726875A9-BFF8-4587-B5F2-DB9C935E45DB}" destId="{5FF85959-9A48-4555-A64A-0B50E4037E95}" srcOrd="0" destOrd="0" presId="urn:microsoft.com/office/officeart/2005/8/layout/orgChart1"/>
    <dgm:cxn modelId="{53019F85-8566-41DC-ACAA-C938B1E03238}" type="presParOf" srcId="{726875A9-BFF8-4587-B5F2-DB9C935E45DB}" destId="{C67A4B9C-1CBB-4B5C-A852-A1457BB0CCA1}" srcOrd="1" destOrd="0" presId="urn:microsoft.com/office/officeart/2005/8/layout/orgChart1"/>
    <dgm:cxn modelId="{D6248174-1E0E-4C62-8E3D-5A81DC0B8329}" type="presParOf" srcId="{2486D049-C67B-487F-960F-0C1D9C0F5332}" destId="{96895AF0-7FCC-4DF2-8594-4E137A9A0A2C}" srcOrd="1" destOrd="0" presId="urn:microsoft.com/office/officeart/2005/8/layout/orgChart1"/>
    <dgm:cxn modelId="{7CE36E08-ECB8-4359-8D89-E816C1C4DCD8}" type="presParOf" srcId="{2486D049-C67B-487F-960F-0C1D9C0F5332}" destId="{9B2E70DD-67E0-4991-8792-787FCC11C989}" srcOrd="2" destOrd="0" presId="urn:microsoft.com/office/officeart/2005/8/layout/orgChart1"/>
    <dgm:cxn modelId="{DEFCE084-B7E4-4700-BB24-8FD952663E62}" type="presParOf" srcId="{E805298D-7FC4-4C8E-9E07-D3532F103B22}" destId="{BF336DFB-D2A3-4FE4-8D0C-AA98168A3531}" srcOrd="4" destOrd="0" presId="urn:microsoft.com/office/officeart/2005/8/layout/orgChart1"/>
    <dgm:cxn modelId="{C7DDEF7B-064E-4BB9-9B6D-CF7EEDAC1408}" type="presParOf" srcId="{E805298D-7FC4-4C8E-9E07-D3532F103B22}" destId="{4EF9D661-BDF2-41CA-A83A-FDBF2D0D90C3}" srcOrd="5" destOrd="0" presId="urn:microsoft.com/office/officeart/2005/8/layout/orgChart1"/>
    <dgm:cxn modelId="{65AF367D-9459-444C-A508-B3EA51B2045B}" type="presParOf" srcId="{4EF9D661-BDF2-41CA-A83A-FDBF2D0D90C3}" destId="{346C3AB6-D296-4AF0-BC76-93D552DE7E16}" srcOrd="0" destOrd="0" presId="urn:microsoft.com/office/officeart/2005/8/layout/orgChart1"/>
    <dgm:cxn modelId="{51E5026F-72F4-485D-A6F5-2ACC48B8B3CC}" type="presParOf" srcId="{346C3AB6-D296-4AF0-BC76-93D552DE7E16}" destId="{87196531-E7A5-4743-B90B-FF7E7323B268}" srcOrd="0" destOrd="0" presId="urn:microsoft.com/office/officeart/2005/8/layout/orgChart1"/>
    <dgm:cxn modelId="{B54AF410-84CD-4954-A9E0-BCF445C6B8E3}" type="presParOf" srcId="{346C3AB6-D296-4AF0-BC76-93D552DE7E16}" destId="{A5F90356-F32D-4865-857B-10FF29DA4ABD}" srcOrd="1" destOrd="0" presId="urn:microsoft.com/office/officeart/2005/8/layout/orgChart1"/>
    <dgm:cxn modelId="{5B131C24-B3B2-4282-A2E2-EBD853D92AA7}" type="presParOf" srcId="{4EF9D661-BDF2-41CA-A83A-FDBF2D0D90C3}" destId="{8A85F40B-1292-4299-887B-C8791FBC845B}" srcOrd="1" destOrd="0" presId="urn:microsoft.com/office/officeart/2005/8/layout/orgChart1"/>
    <dgm:cxn modelId="{C198E29B-0542-41CC-8610-6A1FAB75B071}" type="presParOf" srcId="{4EF9D661-BDF2-41CA-A83A-FDBF2D0D90C3}" destId="{7975022B-791D-4C7C-92FC-B8ABCFAA595E}" srcOrd="2" destOrd="0" presId="urn:microsoft.com/office/officeart/2005/8/layout/orgChart1"/>
    <dgm:cxn modelId="{7B3B6334-CB53-45A3-BEF0-1E8979B38497}" type="presParOf" srcId="{79467222-5F07-49E7-B2B9-AF16398E3D1F}" destId="{EDCBB8AB-EE28-4988-AD88-45901AEAF20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1B0452-AE61-48D1-8125-40E54A9C824E}">
      <dsp:nvSpPr>
        <dsp:cNvPr id="0" name=""/>
        <dsp:cNvSpPr/>
      </dsp:nvSpPr>
      <dsp:spPr>
        <a:xfrm>
          <a:off x="0" y="844296"/>
          <a:ext cx="6696744" cy="169849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54842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Развитие образовательной системы</a:t>
          </a:r>
          <a:endParaRPr lang="ru-RU" sz="2000" b="1" kern="1200" dirty="0"/>
        </a:p>
      </dsp:txBody>
      <dsp:txXfrm>
        <a:off x="0" y="1268921"/>
        <a:ext cx="6272120" cy="849249"/>
      </dsp:txXfrm>
    </dsp:sp>
    <dsp:sp modelId="{0362BA09-3F8A-49B8-B1B0-6E8F4037150B}">
      <dsp:nvSpPr>
        <dsp:cNvPr id="0" name=""/>
        <dsp:cNvSpPr/>
      </dsp:nvSpPr>
      <dsp:spPr>
        <a:xfrm>
          <a:off x="0" y="2127527"/>
          <a:ext cx="3093895" cy="3368215"/>
        </a:xfrm>
        <a:prstGeom prst="rect">
          <a:avLst/>
        </a:prstGeom>
        <a:gradFill rotWithShape="0">
          <a:gsLst>
            <a:gs pos="27090">
              <a:srgbClr val="FCD7B7"/>
            </a:gs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ln>
          <a:solidFill>
            <a:schemeClr val="accent1">
              <a:shade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/>
            <a:t>- </a:t>
          </a:r>
          <a:r>
            <a:rPr lang="ru-RU" sz="1800" kern="1200" dirty="0" smtClean="0"/>
            <a:t>Изменение содержания образования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1800" kern="1200" dirty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/>
            <a:t>- Проектирование личностно-ориентированной системы обучения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1800" kern="1200" dirty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/>
            <a:t>- Оценка качества образования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1800" kern="1200" dirty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/>
            <a:t>- Управление качеством образования</a:t>
          </a:r>
          <a:endParaRPr lang="ru-RU" sz="1800" kern="1200" dirty="0"/>
        </a:p>
      </dsp:txBody>
      <dsp:txXfrm>
        <a:off x="0" y="2127527"/>
        <a:ext cx="3093895" cy="3368215"/>
      </dsp:txXfrm>
    </dsp:sp>
    <dsp:sp modelId="{D1AC19A6-05C9-4B18-B2AA-15CCD250F4C6}">
      <dsp:nvSpPr>
        <dsp:cNvPr id="0" name=""/>
        <dsp:cNvSpPr/>
      </dsp:nvSpPr>
      <dsp:spPr>
        <a:xfrm>
          <a:off x="3093895" y="1502261"/>
          <a:ext cx="3602848" cy="161892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54842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Ресурсное обеспечение</a:t>
          </a:r>
          <a:endParaRPr lang="ru-RU" sz="2000" b="1" kern="1200" dirty="0"/>
        </a:p>
      </dsp:txBody>
      <dsp:txXfrm>
        <a:off x="3093895" y="1906993"/>
        <a:ext cx="3198117" cy="809463"/>
      </dsp:txXfrm>
    </dsp:sp>
    <dsp:sp modelId="{55F9FAF1-5B2D-4FF8-A335-7F880822E728}">
      <dsp:nvSpPr>
        <dsp:cNvPr id="0" name=""/>
        <dsp:cNvSpPr/>
      </dsp:nvSpPr>
      <dsp:spPr>
        <a:xfrm>
          <a:off x="3168350" y="2708910"/>
          <a:ext cx="2809288" cy="3873498"/>
        </a:xfrm>
        <a:prstGeom prst="rect">
          <a:avLst/>
        </a:prstGeom>
        <a:gradFill rotWithShape="0">
          <a:gsLst>
            <a:gs pos="27090">
              <a:srgbClr val="FCD7B7"/>
            </a:gs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ln>
          <a:solidFill>
            <a:schemeClr val="accent1">
              <a:shade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- </a:t>
          </a:r>
          <a:r>
            <a:rPr lang="ru-RU" sz="1800" kern="1200" dirty="0" smtClean="0"/>
            <a:t>Материально-техническое, финансовое, информационное обеспечение</a:t>
          </a:r>
          <a:endParaRPr lang="ru-RU" sz="1800" kern="1200" dirty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- Организационно-управленческое и партнёрское обеспечение (развитие взаимодействия с социальными партнёрами)</a:t>
          </a:r>
          <a:endParaRPr lang="ru-RU" sz="1800" kern="1200" dirty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- Кадровое обеспечение</a:t>
          </a:r>
          <a:endParaRPr lang="ru-RU" sz="1800" kern="1200" dirty="0"/>
        </a:p>
      </dsp:txBody>
      <dsp:txXfrm>
        <a:off x="3168350" y="2708910"/>
        <a:ext cx="2809288" cy="387349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EDDC81-F788-465A-9A15-3646D2FE4D43}">
      <dsp:nvSpPr>
        <dsp:cNvPr id="0" name=""/>
        <dsp:cNvSpPr/>
      </dsp:nvSpPr>
      <dsp:spPr>
        <a:xfrm>
          <a:off x="2615" y="1052708"/>
          <a:ext cx="2075293" cy="1660234"/>
        </a:xfrm>
        <a:prstGeom prst="rect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7665B0-E084-4177-955E-D956FC220B15}">
      <dsp:nvSpPr>
        <dsp:cNvPr id="0" name=""/>
        <dsp:cNvSpPr/>
      </dsp:nvSpPr>
      <dsp:spPr>
        <a:xfrm>
          <a:off x="189392" y="2546919"/>
          <a:ext cx="1847010" cy="58108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 smtClean="0"/>
            <a:t>Здоровьесберегающая</a:t>
          </a:r>
          <a:r>
            <a:rPr lang="ru-RU" sz="1400" b="1" kern="1200" dirty="0" smtClean="0"/>
            <a:t> среда в ГБОУ ДЮЦ</a:t>
          </a:r>
          <a:endParaRPr lang="ru-RU" sz="1400" b="1" kern="1200" dirty="0"/>
        </a:p>
      </dsp:txBody>
      <dsp:txXfrm>
        <a:off x="189392" y="2546919"/>
        <a:ext cx="1847010" cy="581082"/>
      </dsp:txXfrm>
    </dsp:sp>
    <dsp:sp modelId="{E57B56BD-F4C3-401E-BEBC-73B16774765E}">
      <dsp:nvSpPr>
        <dsp:cNvPr id="0" name=""/>
        <dsp:cNvSpPr/>
      </dsp:nvSpPr>
      <dsp:spPr>
        <a:xfrm>
          <a:off x="2285438" y="1052708"/>
          <a:ext cx="2075293" cy="1660234"/>
        </a:xfrm>
        <a:prstGeom prst="rect">
          <a:avLst/>
        </a:prstGeom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C920B7-888C-4617-B19A-17E9834A8115}">
      <dsp:nvSpPr>
        <dsp:cNvPr id="0" name=""/>
        <dsp:cNvSpPr/>
      </dsp:nvSpPr>
      <dsp:spPr>
        <a:xfrm>
          <a:off x="2472214" y="2546919"/>
          <a:ext cx="1847010" cy="58108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Информатизация образовательного пространства</a:t>
          </a:r>
          <a:endParaRPr lang="ru-RU" sz="1400" b="1" kern="1200" dirty="0"/>
        </a:p>
      </dsp:txBody>
      <dsp:txXfrm>
        <a:off x="2472214" y="2546919"/>
        <a:ext cx="1847010" cy="581082"/>
      </dsp:txXfrm>
    </dsp:sp>
    <dsp:sp modelId="{49A87CBE-1481-4B85-B4AA-6EAEA7B309D3}">
      <dsp:nvSpPr>
        <dsp:cNvPr id="0" name=""/>
        <dsp:cNvSpPr/>
      </dsp:nvSpPr>
      <dsp:spPr>
        <a:xfrm>
          <a:off x="4568260" y="1052708"/>
          <a:ext cx="2075293" cy="1660234"/>
        </a:xfrm>
        <a:prstGeom prst="rect">
          <a:avLst/>
        </a:prstGeom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4F0A30-DD00-4560-8665-4CFF7EBDBC48}">
      <dsp:nvSpPr>
        <dsp:cNvPr id="0" name=""/>
        <dsp:cNvSpPr/>
      </dsp:nvSpPr>
      <dsp:spPr>
        <a:xfrm>
          <a:off x="4755037" y="2546919"/>
          <a:ext cx="1847010" cy="58108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Поддержка одарённых детей</a:t>
          </a:r>
          <a:endParaRPr lang="ru-RU" sz="1400" b="1" kern="1200" dirty="0"/>
        </a:p>
      </dsp:txBody>
      <dsp:txXfrm>
        <a:off x="4755037" y="2546919"/>
        <a:ext cx="1847010" cy="581082"/>
      </dsp:txXfrm>
    </dsp:sp>
    <dsp:sp modelId="{FE154960-6A29-4A97-ABDD-C74803154FAB}">
      <dsp:nvSpPr>
        <dsp:cNvPr id="0" name=""/>
        <dsp:cNvSpPr/>
      </dsp:nvSpPr>
      <dsp:spPr>
        <a:xfrm>
          <a:off x="6851083" y="1052708"/>
          <a:ext cx="2075293" cy="1660234"/>
        </a:xfrm>
        <a:prstGeom prst="rect">
          <a:avLst/>
        </a:prstGeom>
        <a:blipFill rotWithShape="1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E5A5F0-0C37-4E5E-82DF-2585FCDDFB14}">
      <dsp:nvSpPr>
        <dsp:cNvPr id="0" name=""/>
        <dsp:cNvSpPr/>
      </dsp:nvSpPr>
      <dsp:spPr>
        <a:xfrm>
          <a:off x="7037859" y="2546919"/>
          <a:ext cx="1847010" cy="58108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Детско-юношеский центр – территория творчества</a:t>
          </a:r>
          <a:endParaRPr lang="ru-RU" sz="1400" b="1" kern="1200" dirty="0"/>
        </a:p>
      </dsp:txBody>
      <dsp:txXfrm>
        <a:off x="7037859" y="2546919"/>
        <a:ext cx="1847010" cy="581082"/>
      </dsp:txXfrm>
    </dsp:sp>
    <dsp:sp modelId="{E1CE3BC2-9613-43EE-98D8-B4E946E2BED8}">
      <dsp:nvSpPr>
        <dsp:cNvPr id="0" name=""/>
        <dsp:cNvSpPr/>
      </dsp:nvSpPr>
      <dsp:spPr>
        <a:xfrm>
          <a:off x="2615" y="3380128"/>
          <a:ext cx="2075293" cy="1660234"/>
        </a:xfrm>
        <a:prstGeom prst="rect">
          <a:avLst/>
        </a:prstGeom>
        <a:blipFill rotWithShape="1"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0F659E-FFB6-45A6-A509-70827CAFD566}">
      <dsp:nvSpPr>
        <dsp:cNvPr id="0" name=""/>
        <dsp:cNvSpPr/>
      </dsp:nvSpPr>
      <dsp:spPr>
        <a:xfrm>
          <a:off x="189392" y="4874339"/>
          <a:ext cx="1847010" cy="58108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/>
            <a:t>Растём вместе</a:t>
          </a:r>
          <a:endParaRPr lang="ru-RU" sz="1400" b="1" kern="1200" dirty="0"/>
        </a:p>
      </dsp:txBody>
      <dsp:txXfrm>
        <a:off x="189392" y="4874339"/>
        <a:ext cx="1847010" cy="581082"/>
      </dsp:txXfrm>
    </dsp:sp>
    <dsp:sp modelId="{56451F00-EE50-4580-B4EE-4BD6C2E33441}">
      <dsp:nvSpPr>
        <dsp:cNvPr id="0" name=""/>
        <dsp:cNvSpPr/>
      </dsp:nvSpPr>
      <dsp:spPr>
        <a:xfrm>
          <a:off x="2285438" y="3335530"/>
          <a:ext cx="2075293" cy="1660234"/>
        </a:xfrm>
        <a:prstGeom prst="rect">
          <a:avLst/>
        </a:prstGeom>
        <a:blipFill rotWithShape="1">
          <a:blip xmlns:r="http://schemas.openxmlformats.org/officeDocument/2006/relationships"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4CCC8E-3B7D-4192-9186-EB53AFAE97B0}">
      <dsp:nvSpPr>
        <dsp:cNvPr id="0" name=""/>
        <dsp:cNvSpPr/>
      </dsp:nvSpPr>
      <dsp:spPr>
        <a:xfrm>
          <a:off x="2472214" y="4740545"/>
          <a:ext cx="1847010" cy="75947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Профессиональное самоопределение подростков</a:t>
          </a:r>
          <a:endParaRPr lang="ru-RU" sz="1400" b="1" kern="1200" dirty="0"/>
        </a:p>
      </dsp:txBody>
      <dsp:txXfrm>
        <a:off x="2472214" y="4740545"/>
        <a:ext cx="1847010" cy="759474"/>
      </dsp:txXfrm>
    </dsp:sp>
    <dsp:sp modelId="{C84A7F44-1265-4DAD-9DF6-3D9AA2B54ADD}">
      <dsp:nvSpPr>
        <dsp:cNvPr id="0" name=""/>
        <dsp:cNvSpPr/>
      </dsp:nvSpPr>
      <dsp:spPr>
        <a:xfrm>
          <a:off x="4568260" y="3335530"/>
          <a:ext cx="2075293" cy="1660234"/>
        </a:xfrm>
        <a:prstGeom prst="rect">
          <a:avLst/>
        </a:prstGeom>
        <a:blipFill rotWithShape="1"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CCE10-19BC-45CB-BCEF-FB37CCA51140}">
      <dsp:nvSpPr>
        <dsp:cNvPr id="0" name=""/>
        <dsp:cNvSpPr/>
      </dsp:nvSpPr>
      <dsp:spPr>
        <a:xfrm>
          <a:off x="4755037" y="4740545"/>
          <a:ext cx="1847010" cy="75947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Духовно-нравственное воспитание обучающихся</a:t>
          </a:r>
          <a:endParaRPr lang="ru-RU" sz="1400" b="1" kern="1200" dirty="0"/>
        </a:p>
      </dsp:txBody>
      <dsp:txXfrm>
        <a:off x="4755037" y="4740545"/>
        <a:ext cx="1847010" cy="759474"/>
      </dsp:txXfrm>
    </dsp:sp>
    <dsp:sp modelId="{75CDDB02-30F0-4224-8195-320ABC25922C}">
      <dsp:nvSpPr>
        <dsp:cNvPr id="0" name=""/>
        <dsp:cNvSpPr/>
      </dsp:nvSpPr>
      <dsp:spPr>
        <a:xfrm>
          <a:off x="6851083" y="3380128"/>
          <a:ext cx="2075293" cy="1660234"/>
        </a:xfrm>
        <a:prstGeom prst="rect">
          <a:avLst/>
        </a:prstGeom>
        <a:blipFill rotWithShape="1">
          <a:blip xmlns:r="http://schemas.openxmlformats.org/officeDocument/2006/relationships"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81AF29-A24A-4719-B351-D47E0BEFEF0D}">
      <dsp:nvSpPr>
        <dsp:cNvPr id="0" name=""/>
        <dsp:cNvSpPr/>
      </dsp:nvSpPr>
      <dsp:spPr>
        <a:xfrm>
          <a:off x="7037859" y="4874339"/>
          <a:ext cx="1847010" cy="581082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Путь </a:t>
          </a:r>
          <a:r>
            <a:rPr lang="ru-RU" sz="1400" b="1" kern="1200" smtClean="0"/>
            <a:t>к успеху</a:t>
          </a:r>
          <a:endParaRPr lang="ru-RU" sz="1400" b="1" kern="1200" dirty="0"/>
        </a:p>
      </dsp:txBody>
      <dsp:txXfrm>
        <a:off x="7037859" y="4874339"/>
        <a:ext cx="1847010" cy="58108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85C525-4A73-429A-A7AE-72D2B42E7FAA}">
      <dsp:nvSpPr>
        <dsp:cNvPr id="0" name=""/>
        <dsp:cNvSpPr/>
      </dsp:nvSpPr>
      <dsp:spPr>
        <a:xfrm>
          <a:off x="0" y="307125"/>
          <a:ext cx="842493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104F11-0287-4495-9249-74BC9C367FFD}">
      <dsp:nvSpPr>
        <dsp:cNvPr id="0" name=""/>
        <dsp:cNvSpPr/>
      </dsp:nvSpPr>
      <dsp:spPr>
        <a:xfrm>
          <a:off x="404791" y="26685"/>
          <a:ext cx="8017169" cy="560880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Качественное образование для жизни, для успешной социализации в обществе и личностного развития.</a:t>
          </a:r>
          <a:endParaRPr lang="ru-RU" sz="1800" b="1" kern="1200" dirty="0"/>
        </a:p>
      </dsp:txBody>
      <dsp:txXfrm>
        <a:off x="432171" y="54065"/>
        <a:ext cx="7962409" cy="506120"/>
      </dsp:txXfrm>
    </dsp:sp>
    <dsp:sp modelId="{8B0057EA-3886-4DE7-B272-7F867D608445}">
      <dsp:nvSpPr>
        <dsp:cNvPr id="0" name=""/>
        <dsp:cNvSpPr/>
      </dsp:nvSpPr>
      <dsp:spPr>
        <a:xfrm>
          <a:off x="0" y="1168965"/>
          <a:ext cx="842493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7C3567-D8C8-421E-BBCA-8D8C942DAA2D}">
      <dsp:nvSpPr>
        <dsp:cNvPr id="0" name=""/>
        <dsp:cNvSpPr/>
      </dsp:nvSpPr>
      <dsp:spPr>
        <a:xfrm>
          <a:off x="402323" y="888525"/>
          <a:ext cx="8018019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Не усвоение информации, а освоение ключевых компетенций.</a:t>
          </a:r>
          <a:endParaRPr lang="ru-RU" sz="1800" b="1" kern="1200" dirty="0"/>
        </a:p>
      </dsp:txBody>
      <dsp:txXfrm>
        <a:off x="429703" y="915905"/>
        <a:ext cx="7963259" cy="506120"/>
      </dsp:txXfrm>
    </dsp:sp>
    <dsp:sp modelId="{805F4719-A0FF-4507-A4B7-0816C97D73AE}">
      <dsp:nvSpPr>
        <dsp:cNvPr id="0" name=""/>
        <dsp:cNvSpPr/>
      </dsp:nvSpPr>
      <dsp:spPr>
        <a:xfrm>
          <a:off x="0" y="2167834"/>
          <a:ext cx="842493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547104-2E75-4421-AC1B-FBE4E3BBAFFF}">
      <dsp:nvSpPr>
        <dsp:cNvPr id="0" name=""/>
        <dsp:cNvSpPr/>
      </dsp:nvSpPr>
      <dsp:spPr>
        <a:xfrm>
          <a:off x="401089" y="1750365"/>
          <a:ext cx="8021781" cy="697908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Оценивание для обеспечения возможности  обучающемуся самому планировать процесс достижения образовательных результатов.</a:t>
          </a:r>
          <a:endParaRPr lang="ru-RU" sz="1800" b="1" kern="1200" dirty="0"/>
        </a:p>
      </dsp:txBody>
      <dsp:txXfrm>
        <a:off x="435158" y="1784434"/>
        <a:ext cx="7953643" cy="629770"/>
      </dsp:txXfrm>
    </dsp:sp>
    <dsp:sp modelId="{8A55B16F-3714-4058-8D2D-7A562F57B763}">
      <dsp:nvSpPr>
        <dsp:cNvPr id="0" name=""/>
        <dsp:cNvSpPr/>
      </dsp:nvSpPr>
      <dsp:spPr>
        <a:xfrm>
          <a:off x="0" y="3029674"/>
          <a:ext cx="842493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42E003-63D1-4FA3-A022-5B789180E806}">
      <dsp:nvSpPr>
        <dsp:cNvPr id="0" name=""/>
        <dsp:cNvSpPr/>
      </dsp:nvSpPr>
      <dsp:spPr>
        <a:xfrm>
          <a:off x="401089" y="2749234"/>
          <a:ext cx="8021781" cy="560880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2">
                  <a:lumMod val="75000"/>
                </a:schemeClr>
              </a:solidFill>
            </a:rPr>
            <a:t>Разнообразные формы организации образовательного процесса.</a:t>
          </a:r>
          <a:endParaRPr lang="ru-RU" sz="1800" b="1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428469" y="2776614"/>
        <a:ext cx="7967021" cy="506120"/>
      </dsp:txXfrm>
    </dsp:sp>
    <dsp:sp modelId="{B16D464A-4BAC-4117-A764-BB2156DBC835}">
      <dsp:nvSpPr>
        <dsp:cNvPr id="0" name=""/>
        <dsp:cNvSpPr/>
      </dsp:nvSpPr>
      <dsp:spPr>
        <a:xfrm>
          <a:off x="0" y="3891514"/>
          <a:ext cx="842493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882A5F-C4D7-4523-A353-F0BFB8CD1954}">
      <dsp:nvSpPr>
        <dsp:cNvPr id="0" name=""/>
        <dsp:cNvSpPr/>
      </dsp:nvSpPr>
      <dsp:spPr>
        <a:xfrm>
          <a:off x="401089" y="3611074"/>
          <a:ext cx="8021781" cy="560880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2">
                  <a:lumMod val="75000"/>
                </a:schemeClr>
              </a:solidFill>
            </a:rPr>
            <a:t>Детско-юношеский центр – это самостоятельная организация, открытая социуму.</a:t>
          </a:r>
          <a:endParaRPr lang="ru-RU" sz="1800" b="1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428469" y="3638454"/>
        <a:ext cx="7967021" cy="506120"/>
      </dsp:txXfrm>
    </dsp:sp>
    <dsp:sp modelId="{8E31A153-7FF3-4FC8-A441-B87D90133117}">
      <dsp:nvSpPr>
        <dsp:cNvPr id="0" name=""/>
        <dsp:cNvSpPr/>
      </dsp:nvSpPr>
      <dsp:spPr>
        <a:xfrm>
          <a:off x="0" y="4753354"/>
          <a:ext cx="842493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AF981B-949B-4403-A897-4C00C3D24456}">
      <dsp:nvSpPr>
        <dsp:cNvPr id="0" name=""/>
        <dsp:cNvSpPr/>
      </dsp:nvSpPr>
      <dsp:spPr>
        <a:xfrm>
          <a:off x="401089" y="4472914"/>
          <a:ext cx="8021781" cy="5608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2">
                  <a:lumMod val="75000"/>
                </a:schemeClr>
              </a:solidFill>
            </a:rPr>
            <a:t>Педагог – не начальник, а помощник обучающемуся.</a:t>
          </a:r>
          <a:endParaRPr lang="ru-RU" sz="1800" b="1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428469" y="4500294"/>
        <a:ext cx="7967021" cy="506120"/>
      </dsp:txXfrm>
    </dsp:sp>
    <dsp:sp modelId="{10144861-A113-4616-8D0A-FA80C7CE136B}">
      <dsp:nvSpPr>
        <dsp:cNvPr id="0" name=""/>
        <dsp:cNvSpPr/>
      </dsp:nvSpPr>
      <dsp:spPr>
        <a:xfrm>
          <a:off x="0" y="5615194"/>
          <a:ext cx="842493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E50FC8-66B9-447C-9393-ED9E6CE5D448}">
      <dsp:nvSpPr>
        <dsp:cNvPr id="0" name=""/>
        <dsp:cNvSpPr/>
      </dsp:nvSpPr>
      <dsp:spPr>
        <a:xfrm>
          <a:off x="401089" y="5334754"/>
          <a:ext cx="8021781" cy="560880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2">
                  <a:lumMod val="75000"/>
                </a:schemeClr>
              </a:solidFill>
            </a:rPr>
            <a:t>Качество дополнительного образования определяется потребителями образовательных результатов.</a:t>
          </a:r>
          <a:endParaRPr lang="ru-RU" sz="1800" b="1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428469" y="5362134"/>
        <a:ext cx="7967021" cy="5061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3EFEA0-4178-4C1E-829E-4C05FD677C16}">
      <dsp:nvSpPr>
        <dsp:cNvPr id="0" name=""/>
        <dsp:cNvSpPr/>
      </dsp:nvSpPr>
      <dsp:spPr>
        <a:xfrm>
          <a:off x="1872199" y="559119"/>
          <a:ext cx="3115924" cy="2574605"/>
        </a:xfrm>
        <a:prstGeom prst="roundRect">
          <a:avLst/>
        </a:prstGeom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100000" b="100000"/>
          </a:path>
          <a:tileRect t="-100000" r="-100000"/>
        </a:gradFill>
        <a:ln>
          <a:noFill/>
        </a:ln>
        <a:effectLst>
          <a:innerShdw blurRad="63500" dist="50800" dir="5400000">
            <a:prstClr val="black">
              <a:alpha val="50000"/>
            </a:prstClr>
          </a:inn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BA5F13-6B10-4D7D-BF56-7F7073BC3DC9}">
      <dsp:nvSpPr>
        <dsp:cNvPr id="0" name=""/>
        <dsp:cNvSpPr/>
      </dsp:nvSpPr>
      <dsp:spPr>
        <a:xfrm>
          <a:off x="1800192" y="558744"/>
          <a:ext cx="2996120" cy="2097397"/>
        </a:xfrm>
        <a:prstGeom prst="round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accent1">
              <a:tint val="50000"/>
              <a:hueOff val="0"/>
              <a:satOff val="0"/>
              <a:lumOff val="0"/>
              <a:alphaOff val="0"/>
              <a:tint val="10000"/>
              <a:satMod val="13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A5021FF3-6AF0-403F-8741-2CD3504937A5}">
      <dsp:nvSpPr>
        <dsp:cNvPr id="0" name=""/>
        <dsp:cNvSpPr/>
      </dsp:nvSpPr>
      <dsp:spPr>
        <a:xfrm>
          <a:off x="1944203" y="2808313"/>
          <a:ext cx="2874302" cy="263198"/>
        </a:xfrm>
        <a:prstGeom prst="rect">
          <a:avLst/>
        </a:prstGeom>
        <a:noFill/>
        <a:ln>
          <a:noFill/>
        </a:ln>
        <a:effectLst>
          <a:innerShdw blurRad="63500" dist="50800">
            <a:prstClr val="black">
              <a:alpha val="50000"/>
            </a:prstClr>
          </a:innerShdw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0" tIns="76200" rIns="203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</a:rPr>
            <a:t>Личность ребёнка</a:t>
          </a:r>
          <a:endParaRPr lang="ru-RU" sz="2000" b="1" kern="1200" dirty="0">
            <a:solidFill>
              <a:srgbClr val="C00000"/>
            </a:solidFill>
          </a:endParaRPr>
        </a:p>
      </dsp:txBody>
      <dsp:txXfrm>
        <a:off x="1944203" y="2808313"/>
        <a:ext cx="2874302" cy="263198"/>
      </dsp:txXfrm>
    </dsp:sp>
    <dsp:sp modelId="{08DB5DB8-552F-4495-A9E7-1550970C2828}">
      <dsp:nvSpPr>
        <dsp:cNvPr id="0" name=""/>
        <dsp:cNvSpPr/>
      </dsp:nvSpPr>
      <dsp:spPr>
        <a:xfrm>
          <a:off x="3365041" y="501720"/>
          <a:ext cx="1424566" cy="22173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80A2CE-83C0-41F1-B49F-537C7C63191A}">
      <dsp:nvSpPr>
        <dsp:cNvPr id="0" name=""/>
        <dsp:cNvSpPr/>
      </dsp:nvSpPr>
      <dsp:spPr>
        <a:xfrm>
          <a:off x="0" y="2257"/>
          <a:ext cx="554461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1009B5-D1C9-4130-B462-E0095394DC53}">
      <dsp:nvSpPr>
        <dsp:cNvPr id="0" name=""/>
        <dsp:cNvSpPr/>
      </dsp:nvSpPr>
      <dsp:spPr>
        <a:xfrm>
          <a:off x="0" y="2257"/>
          <a:ext cx="218568" cy="46197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0" y="2257"/>
        <a:ext cx="218568" cy="4619772"/>
      </dsp:txXfrm>
    </dsp:sp>
    <dsp:sp modelId="{7D957384-6901-4B8C-A5DA-0E01E9F23068}">
      <dsp:nvSpPr>
        <dsp:cNvPr id="0" name=""/>
        <dsp:cNvSpPr/>
      </dsp:nvSpPr>
      <dsp:spPr>
        <a:xfrm>
          <a:off x="792093" y="37617"/>
          <a:ext cx="4352523" cy="870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Человек – целостное единство</a:t>
          </a:r>
          <a:endParaRPr lang="ru-RU" sz="2000" kern="1200" dirty="0"/>
        </a:p>
      </dsp:txBody>
      <dsp:txXfrm>
        <a:off x="792093" y="37617"/>
        <a:ext cx="4352523" cy="870718"/>
      </dsp:txXfrm>
    </dsp:sp>
    <dsp:sp modelId="{F293D084-F6B1-4731-8026-F0B47A9F4672}">
      <dsp:nvSpPr>
        <dsp:cNvPr id="0" name=""/>
        <dsp:cNvSpPr/>
      </dsp:nvSpPr>
      <dsp:spPr>
        <a:xfrm>
          <a:off x="218568" y="916512"/>
          <a:ext cx="443569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AFDD02-208A-4B99-9AF3-4F7E04B58F48}">
      <dsp:nvSpPr>
        <dsp:cNvPr id="0" name=""/>
        <dsp:cNvSpPr/>
      </dsp:nvSpPr>
      <dsp:spPr>
        <a:xfrm>
          <a:off x="792093" y="896146"/>
          <a:ext cx="4352523" cy="870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Каждый человек уникален</a:t>
          </a:r>
          <a:endParaRPr lang="ru-RU" sz="2000" kern="1200" dirty="0"/>
        </a:p>
      </dsp:txBody>
      <dsp:txXfrm>
        <a:off x="792093" y="896146"/>
        <a:ext cx="4352523" cy="870718"/>
      </dsp:txXfrm>
    </dsp:sp>
    <dsp:sp modelId="{68335040-87A1-469C-BD8E-A5490CA41590}">
      <dsp:nvSpPr>
        <dsp:cNvPr id="0" name=""/>
        <dsp:cNvSpPr/>
      </dsp:nvSpPr>
      <dsp:spPr>
        <a:xfrm>
          <a:off x="218568" y="1830767"/>
          <a:ext cx="443569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A25658-5828-4983-A7BC-31A70F22A6C3}">
      <dsp:nvSpPr>
        <dsp:cNvPr id="0" name=""/>
        <dsp:cNvSpPr/>
      </dsp:nvSpPr>
      <dsp:spPr>
        <a:xfrm>
          <a:off x="709395" y="1887982"/>
          <a:ext cx="4352523" cy="870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Неотъемлемое свойство человека – его способность к самопознанию</a:t>
          </a:r>
          <a:endParaRPr lang="ru-RU" sz="2000" kern="1200" dirty="0"/>
        </a:p>
      </dsp:txBody>
      <dsp:txXfrm>
        <a:off x="709395" y="1887982"/>
        <a:ext cx="4352523" cy="870718"/>
      </dsp:txXfrm>
    </dsp:sp>
    <dsp:sp modelId="{21CB2AF1-F90C-4C61-A590-C5EADC572913}">
      <dsp:nvSpPr>
        <dsp:cNvPr id="0" name=""/>
        <dsp:cNvSpPr/>
      </dsp:nvSpPr>
      <dsp:spPr>
        <a:xfrm>
          <a:off x="218568" y="2745022"/>
          <a:ext cx="443569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03C3F5-85F0-49C2-84EA-BDB410FD2F66}">
      <dsp:nvSpPr>
        <dsp:cNvPr id="0" name=""/>
        <dsp:cNvSpPr/>
      </dsp:nvSpPr>
      <dsp:spPr>
        <a:xfrm>
          <a:off x="709395" y="2752083"/>
          <a:ext cx="4352523" cy="870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Человек – существо свободное</a:t>
          </a:r>
          <a:endParaRPr lang="ru-RU" sz="2000" kern="1200" dirty="0"/>
        </a:p>
      </dsp:txBody>
      <dsp:txXfrm>
        <a:off x="709395" y="2752083"/>
        <a:ext cx="4352523" cy="870718"/>
      </dsp:txXfrm>
    </dsp:sp>
    <dsp:sp modelId="{2A674D71-A6F8-4DCB-808F-1B4E25105DDD}">
      <dsp:nvSpPr>
        <dsp:cNvPr id="0" name=""/>
        <dsp:cNvSpPr/>
      </dsp:nvSpPr>
      <dsp:spPr>
        <a:xfrm>
          <a:off x="218568" y="3659276"/>
          <a:ext cx="4435692" cy="0"/>
        </a:xfrm>
        <a:prstGeom prst="lin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D3C2AB-693E-4FD5-ACF4-0834E854F4E9}">
      <dsp:nvSpPr>
        <dsp:cNvPr id="0" name=""/>
        <dsp:cNvSpPr/>
      </dsp:nvSpPr>
      <dsp:spPr>
        <a:xfrm>
          <a:off x="864084" y="3688184"/>
          <a:ext cx="4352523" cy="870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Человек стремится к постоянному саморазвитию и самореализации</a:t>
          </a:r>
          <a:endParaRPr lang="ru-RU" sz="2000" kern="1200" dirty="0"/>
        </a:p>
      </dsp:txBody>
      <dsp:txXfrm>
        <a:off x="864084" y="3688184"/>
        <a:ext cx="4352523" cy="870718"/>
      </dsp:txXfrm>
    </dsp:sp>
    <dsp:sp modelId="{765319B9-C9CB-4CAF-9FA7-B36E3C6C1550}">
      <dsp:nvSpPr>
        <dsp:cNvPr id="0" name=""/>
        <dsp:cNvSpPr/>
      </dsp:nvSpPr>
      <dsp:spPr>
        <a:xfrm>
          <a:off x="218568" y="4573531"/>
          <a:ext cx="443569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AAAA7A-577C-41AC-8623-78EE215DCCC8}">
      <dsp:nvSpPr>
        <dsp:cNvPr id="0" name=""/>
        <dsp:cNvSpPr/>
      </dsp:nvSpPr>
      <dsp:spPr>
        <a:xfrm>
          <a:off x="3421730" y="1713227"/>
          <a:ext cx="1874404" cy="1502767"/>
        </a:xfrm>
        <a:prstGeom prst="ellipse">
          <a:avLst/>
        </a:prstGeom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latin typeface="Times New Roman" pitchFamily="18" charset="0"/>
              <a:cs typeface="Times New Roman" pitchFamily="18" charset="0"/>
            </a:rPr>
            <a:t>Выпускник ГБОУ ДЮЦ</a:t>
          </a:r>
        </a:p>
      </dsp:txBody>
      <dsp:txXfrm>
        <a:off x="3696230" y="1933302"/>
        <a:ext cx="1325404" cy="1062617"/>
      </dsp:txXfrm>
    </dsp:sp>
    <dsp:sp modelId="{9C79756F-C809-46DC-A510-5995E6391CBD}">
      <dsp:nvSpPr>
        <dsp:cNvPr id="0" name=""/>
        <dsp:cNvSpPr/>
      </dsp:nvSpPr>
      <dsp:spPr>
        <a:xfrm rot="16251543">
          <a:off x="4236691" y="1252204"/>
          <a:ext cx="274548" cy="419734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4277256" y="1377328"/>
        <a:ext cx="192184" cy="251840"/>
      </dsp:txXfrm>
    </dsp:sp>
    <dsp:sp modelId="{57FAECBC-302A-4D63-B381-DAB8B0345108}">
      <dsp:nvSpPr>
        <dsp:cNvPr id="0" name=""/>
        <dsp:cNvSpPr/>
      </dsp:nvSpPr>
      <dsp:spPr>
        <a:xfrm>
          <a:off x="3614255" y="84292"/>
          <a:ext cx="1544077" cy="111106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Образованный</a:t>
          </a:r>
          <a:r>
            <a:rPr lang="ru-RU" sz="1600" b="0" kern="1200" dirty="0">
              <a:latin typeface="Times New Roman" pitchFamily="18" charset="0"/>
              <a:cs typeface="Times New Roman" pitchFamily="18" charset="0"/>
            </a:rPr>
            <a:t>,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0" kern="1200" dirty="0">
              <a:latin typeface="Times New Roman" pitchFamily="18" charset="0"/>
              <a:cs typeface="Times New Roman" pitchFamily="18" charset="0"/>
            </a:rPr>
            <a:t>воспитанный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0" kern="1200" dirty="0">
              <a:latin typeface="Times New Roman" pitchFamily="18" charset="0"/>
              <a:cs typeface="Times New Roman" pitchFamily="18" charset="0"/>
            </a:rPr>
            <a:t>человек</a:t>
          </a:r>
        </a:p>
      </dsp:txBody>
      <dsp:txXfrm>
        <a:off x="3668493" y="138530"/>
        <a:ext cx="1435601" cy="1002587"/>
      </dsp:txXfrm>
    </dsp:sp>
    <dsp:sp modelId="{DF5F2D28-2A7E-4577-88C7-DDA0AF5106BE}">
      <dsp:nvSpPr>
        <dsp:cNvPr id="0" name=""/>
        <dsp:cNvSpPr/>
      </dsp:nvSpPr>
      <dsp:spPr>
        <a:xfrm rot="19231560">
          <a:off x="5025100" y="1568534"/>
          <a:ext cx="369162" cy="419734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5037730" y="1687684"/>
        <a:ext cx="258413" cy="251840"/>
      </dsp:txXfrm>
    </dsp:sp>
    <dsp:sp modelId="{F78586E3-BED0-4458-9ECA-2CBF2536F929}">
      <dsp:nvSpPr>
        <dsp:cNvPr id="0" name=""/>
        <dsp:cNvSpPr/>
      </dsp:nvSpPr>
      <dsp:spPr>
        <a:xfrm>
          <a:off x="5221815" y="490942"/>
          <a:ext cx="1718092" cy="111106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Человек,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обладающий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духовно-нравственными ценностями</a:t>
          </a:r>
        </a:p>
      </dsp:txBody>
      <dsp:txXfrm>
        <a:off x="5276053" y="545180"/>
        <a:ext cx="1609616" cy="1002587"/>
      </dsp:txXfrm>
    </dsp:sp>
    <dsp:sp modelId="{A197BBC7-5692-42CB-8C0A-3909122C90F0}">
      <dsp:nvSpPr>
        <dsp:cNvPr id="0" name=""/>
        <dsp:cNvSpPr/>
      </dsp:nvSpPr>
      <dsp:spPr>
        <a:xfrm rot="13689">
          <a:off x="5366018" y="2250539"/>
          <a:ext cx="228199" cy="419734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5366018" y="2334350"/>
        <a:ext cx="159739" cy="251840"/>
      </dsp:txXfrm>
    </dsp:sp>
    <dsp:sp modelId="{411E10FF-2D7D-4AC7-A343-91442D784D4F}">
      <dsp:nvSpPr>
        <dsp:cNvPr id="0" name=""/>
        <dsp:cNvSpPr/>
      </dsp:nvSpPr>
      <dsp:spPr>
        <a:xfrm>
          <a:off x="5655418" y="1917753"/>
          <a:ext cx="1763712" cy="111106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Самостоятельный</a:t>
          </a: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,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деловой,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трудолюбивый</a:t>
          </a:r>
        </a:p>
      </dsp:txBody>
      <dsp:txXfrm>
        <a:off x="5709656" y="1971991"/>
        <a:ext cx="1655236" cy="1002587"/>
      </dsp:txXfrm>
    </dsp:sp>
    <dsp:sp modelId="{9F7473B8-2BAF-40B4-B611-0195973A5C7B}">
      <dsp:nvSpPr>
        <dsp:cNvPr id="0" name=""/>
        <dsp:cNvSpPr/>
      </dsp:nvSpPr>
      <dsp:spPr>
        <a:xfrm rot="2057994">
          <a:off x="5088945" y="2944489"/>
          <a:ext cx="403797" cy="419734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5099478" y="2994304"/>
        <a:ext cx="282658" cy="251840"/>
      </dsp:txXfrm>
    </dsp:sp>
    <dsp:sp modelId="{84C0AB94-9936-4583-826E-B7D76E3669B6}">
      <dsp:nvSpPr>
        <dsp:cNvPr id="0" name=""/>
        <dsp:cNvSpPr/>
      </dsp:nvSpPr>
      <dsp:spPr>
        <a:xfrm>
          <a:off x="5437831" y="3227249"/>
          <a:ext cx="1706948" cy="111106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Компетентный</a:t>
          </a: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,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социально-зрелый</a:t>
          </a:r>
        </a:p>
      </dsp:txBody>
      <dsp:txXfrm>
        <a:off x="5492069" y="3281487"/>
        <a:ext cx="1598472" cy="1002587"/>
      </dsp:txXfrm>
    </dsp:sp>
    <dsp:sp modelId="{B6D81BF7-32ED-481B-9B25-E2BEF0B99F4C}">
      <dsp:nvSpPr>
        <dsp:cNvPr id="0" name=""/>
        <dsp:cNvSpPr/>
      </dsp:nvSpPr>
      <dsp:spPr>
        <a:xfrm rot="5216751">
          <a:off x="4275331" y="3255850"/>
          <a:ext cx="274032" cy="419734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4314246" y="3298750"/>
        <a:ext cx="191822" cy="251840"/>
      </dsp:txXfrm>
    </dsp:sp>
    <dsp:sp modelId="{83B976C0-FDF0-4A70-8D01-AAEBEE71D33B}">
      <dsp:nvSpPr>
        <dsp:cNvPr id="0" name=""/>
        <dsp:cNvSpPr/>
      </dsp:nvSpPr>
      <dsp:spPr>
        <a:xfrm>
          <a:off x="3565630" y="3731309"/>
          <a:ext cx="1781056" cy="111106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Готовый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к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совершенствова</a:t>
          </a:r>
          <a:endParaRPr lang="ru-RU" sz="16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нию</a:t>
          </a: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,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саморазвитию</a:t>
          </a:r>
        </a:p>
      </dsp:txBody>
      <dsp:txXfrm>
        <a:off x="3619868" y="3785547"/>
        <a:ext cx="1672580" cy="1002587"/>
      </dsp:txXfrm>
    </dsp:sp>
    <dsp:sp modelId="{31419A91-5E52-439E-A856-791C747D77BB}">
      <dsp:nvSpPr>
        <dsp:cNvPr id="0" name=""/>
        <dsp:cNvSpPr/>
      </dsp:nvSpPr>
      <dsp:spPr>
        <a:xfrm rot="8595976">
          <a:off x="3369835" y="2964970"/>
          <a:ext cx="335217" cy="419734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0800000">
        <a:off x="3460415" y="3018843"/>
        <a:ext cx="234652" cy="251840"/>
      </dsp:txXfrm>
    </dsp:sp>
    <dsp:sp modelId="{6B4E70CF-AD12-477B-B861-9749A8382BFC}">
      <dsp:nvSpPr>
        <dsp:cNvPr id="0" name=""/>
        <dsp:cNvSpPr/>
      </dsp:nvSpPr>
      <dsp:spPr>
        <a:xfrm>
          <a:off x="1693432" y="3227248"/>
          <a:ext cx="1798422" cy="111106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Ведущий здоровый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образ жизни</a:t>
          </a:r>
        </a:p>
      </dsp:txBody>
      <dsp:txXfrm>
        <a:off x="1747670" y="3281486"/>
        <a:ext cx="1689946" cy="1002587"/>
      </dsp:txXfrm>
    </dsp:sp>
    <dsp:sp modelId="{86F6AB22-8ACB-4FB1-BD9A-7DDFEB36618B}">
      <dsp:nvSpPr>
        <dsp:cNvPr id="0" name=""/>
        <dsp:cNvSpPr/>
      </dsp:nvSpPr>
      <dsp:spPr>
        <a:xfrm rot="10878934">
          <a:off x="3120705" y="2228953"/>
          <a:ext cx="230440" cy="419734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0800000">
        <a:off x="3189828" y="2313694"/>
        <a:ext cx="161308" cy="251840"/>
      </dsp:txXfrm>
    </dsp:sp>
    <dsp:sp modelId="{3D17F2FF-5ADB-4BC4-A39F-430C2E6C39E4}">
      <dsp:nvSpPr>
        <dsp:cNvPr id="0" name=""/>
        <dsp:cNvSpPr/>
      </dsp:nvSpPr>
      <dsp:spPr>
        <a:xfrm>
          <a:off x="1412981" y="1860092"/>
          <a:ext cx="1625696" cy="111106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Творческая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личность</a:t>
          </a:r>
        </a:p>
      </dsp:txBody>
      <dsp:txXfrm>
        <a:off x="1467219" y="1914330"/>
        <a:ext cx="1517220" cy="1002587"/>
      </dsp:txXfrm>
    </dsp:sp>
    <dsp:sp modelId="{BA200131-C15B-4B44-AED6-008FE8405968}">
      <dsp:nvSpPr>
        <dsp:cNvPr id="0" name=""/>
        <dsp:cNvSpPr/>
      </dsp:nvSpPr>
      <dsp:spPr>
        <a:xfrm rot="13085618">
          <a:off x="3299490" y="1629413"/>
          <a:ext cx="334052" cy="419734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0800000">
        <a:off x="3389033" y="1744274"/>
        <a:ext cx="233836" cy="251840"/>
      </dsp:txXfrm>
    </dsp:sp>
    <dsp:sp modelId="{4B717C3C-F255-4611-A184-2449B9F8D65F}">
      <dsp:nvSpPr>
        <dsp:cNvPr id="0" name=""/>
        <dsp:cNvSpPr/>
      </dsp:nvSpPr>
      <dsp:spPr>
        <a:xfrm>
          <a:off x="1765430" y="562951"/>
          <a:ext cx="1752657" cy="111106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Ответственный </a:t>
          </a: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гражданин,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патриот,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 семьянин</a:t>
          </a:r>
        </a:p>
      </dsp:txBody>
      <dsp:txXfrm>
        <a:off x="1819668" y="617189"/>
        <a:ext cx="1644181" cy="10025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870E10-D922-4DB5-9BB0-4FB10FB50C49}">
      <dsp:nvSpPr>
        <dsp:cNvPr id="0" name=""/>
        <dsp:cNvSpPr/>
      </dsp:nvSpPr>
      <dsp:spPr>
        <a:xfrm>
          <a:off x="2643208" y="1775094"/>
          <a:ext cx="3304794" cy="2295513"/>
        </a:xfrm>
        <a:prstGeom prst="ellipse">
          <a:avLst/>
        </a:prstGeom>
        <a:gradFill flip="none"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28575">
          <a:solidFill>
            <a:srgbClr val="C00000"/>
          </a:solidFill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>
              <a:latin typeface="Times New Roman" pitchFamily="18" charset="0"/>
              <a:cs typeface="Times New Roman" pitchFamily="18" charset="0"/>
            </a:rPr>
            <a:t>ЛИЧНОСТЬ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0" kern="1200" dirty="0">
              <a:latin typeface="Times New Roman" pitchFamily="18" charset="0"/>
              <a:cs typeface="Times New Roman" pitchFamily="18" charset="0"/>
            </a:rPr>
            <a:t>совокупность компетенций: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0" kern="1200" dirty="0">
              <a:latin typeface="Times New Roman" pitchFamily="18" charset="0"/>
              <a:cs typeface="Times New Roman" pitchFamily="18" charset="0"/>
            </a:rPr>
            <a:t>- политические и социальные;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0" kern="1200" dirty="0">
              <a:latin typeface="Times New Roman" pitchFamily="18" charset="0"/>
              <a:cs typeface="Times New Roman" pitchFamily="18" charset="0"/>
            </a:rPr>
            <a:t>- межкультурные;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0" kern="1200" dirty="0">
              <a:latin typeface="Times New Roman" pitchFamily="18" charset="0"/>
              <a:cs typeface="Times New Roman" pitchFamily="18" charset="0"/>
            </a:rPr>
            <a:t>- коммуникативные;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0" kern="1200" dirty="0">
              <a:latin typeface="Times New Roman" pitchFamily="18" charset="0"/>
              <a:cs typeface="Times New Roman" pitchFamily="18" charset="0"/>
            </a:rPr>
            <a:t>-информационно-технологические;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0" kern="1200" dirty="0">
              <a:latin typeface="Times New Roman" pitchFamily="18" charset="0"/>
              <a:cs typeface="Times New Roman" pitchFamily="18" charset="0"/>
            </a:rPr>
            <a:t>- учебно-познавательные</a:t>
          </a:r>
        </a:p>
      </dsp:txBody>
      <dsp:txXfrm>
        <a:off x="3127184" y="2111264"/>
        <a:ext cx="2336842" cy="1623173"/>
      </dsp:txXfrm>
    </dsp:sp>
    <dsp:sp modelId="{1EA6EDFE-4569-442B-ADAF-4A523F59174D}">
      <dsp:nvSpPr>
        <dsp:cNvPr id="0" name=""/>
        <dsp:cNvSpPr/>
      </dsp:nvSpPr>
      <dsp:spPr>
        <a:xfrm rot="9384673">
          <a:off x="1155612" y="3638588"/>
          <a:ext cx="1721164" cy="559163"/>
        </a:xfrm>
        <a:prstGeom prst="leftArrow">
          <a:avLst>
            <a:gd name="adj1" fmla="val 60000"/>
            <a:gd name="adj2" fmla="val 50000"/>
          </a:avLst>
        </a:prstGeom>
        <a:solidFill>
          <a:schemeClr val="bg1">
            <a:lumMod val="8500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1442564-7EA2-461F-9CF2-49E3DF4515A9}">
      <dsp:nvSpPr>
        <dsp:cNvPr id="0" name=""/>
        <dsp:cNvSpPr/>
      </dsp:nvSpPr>
      <dsp:spPr>
        <a:xfrm>
          <a:off x="226283" y="3713195"/>
          <a:ext cx="2002476" cy="1098707"/>
        </a:xfrm>
        <a:prstGeom prst="roundRect">
          <a:avLst>
            <a:gd name="adj" fmla="val 10000"/>
          </a:avLst>
        </a:prstGeom>
        <a:solidFill>
          <a:schemeClr val="bg1"/>
        </a:solidFill>
        <a:ln w="28575">
          <a:solidFill>
            <a:srgbClr val="C00000"/>
          </a:solidFill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latin typeface="Times New Roman" pitchFamily="18" charset="0"/>
              <a:cs typeface="Times New Roman" pitchFamily="18" charset="0"/>
            </a:rPr>
            <a:t>Комплексный подход</a:t>
          </a: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 - учёт в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образовании </a:t>
          </a: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положений всех подходов</a:t>
          </a:r>
        </a:p>
      </dsp:txBody>
      <dsp:txXfrm>
        <a:off x="258463" y="3745375"/>
        <a:ext cx="1938116" cy="1034347"/>
      </dsp:txXfrm>
    </dsp:sp>
    <dsp:sp modelId="{00672A56-8E2D-45EB-A852-1BD34796CFF3}">
      <dsp:nvSpPr>
        <dsp:cNvPr id="0" name=""/>
        <dsp:cNvSpPr/>
      </dsp:nvSpPr>
      <dsp:spPr>
        <a:xfrm rot="11230034">
          <a:off x="957170" y="2314783"/>
          <a:ext cx="1641349" cy="559163"/>
        </a:xfrm>
        <a:prstGeom prst="leftArrow">
          <a:avLst>
            <a:gd name="adj1" fmla="val 60000"/>
            <a:gd name="adj2" fmla="val 50000"/>
          </a:avLst>
        </a:prstGeom>
        <a:solidFill>
          <a:schemeClr val="bg1">
            <a:lumMod val="8500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6B481C7-D31F-4E76-A758-25E509AFDC83}">
      <dsp:nvSpPr>
        <dsp:cNvPr id="0" name=""/>
        <dsp:cNvSpPr/>
      </dsp:nvSpPr>
      <dsp:spPr>
        <a:xfrm>
          <a:off x="-35211" y="1862100"/>
          <a:ext cx="1963088" cy="1279170"/>
        </a:xfrm>
        <a:prstGeom prst="roundRect">
          <a:avLst>
            <a:gd name="adj" fmla="val 10000"/>
          </a:avLst>
        </a:prstGeom>
        <a:solidFill>
          <a:schemeClr val="bg1"/>
        </a:solidFill>
        <a:ln w="28575">
          <a:solidFill>
            <a:srgbClr val="C00000"/>
          </a:solidFill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>
              <a:latin typeface="Times New Roman" pitchFamily="18" charset="0"/>
              <a:cs typeface="Times New Roman" pitchFamily="18" charset="0"/>
            </a:rPr>
            <a:t>Культурологический подход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– учёт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в </a:t>
          </a: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образовании национальных, культурных особенностей</a:t>
          </a:r>
        </a:p>
      </dsp:txBody>
      <dsp:txXfrm>
        <a:off x="2255" y="1899566"/>
        <a:ext cx="1888156" cy="1204238"/>
      </dsp:txXfrm>
    </dsp:sp>
    <dsp:sp modelId="{711233AA-64AB-4D4C-8A86-9D093DBDE3DE}">
      <dsp:nvSpPr>
        <dsp:cNvPr id="0" name=""/>
        <dsp:cNvSpPr/>
      </dsp:nvSpPr>
      <dsp:spPr>
        <a:xfrm rot="13069728">
          <a:off x="1219686" y="1069499"/>
          <a:ext cx="2098261" cy="559163"/>
        </a:xfrm>
        <a:prstGeom prst="leftArrow">
          <a:avLst>
            <a:gd name="adj1" fmla="val 60000"/>
            <a:gd name="adj2" fmla="val 50000"/>
          </a:avLst>
        </a:prstGeom>
        <a:solidFill>
          <a:schemeClr val="bg1">
            <a:lumMod val="8500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6AAF084-9701-47F3-A489-A0AAA027912E}">
      <dsp:nvSpPr>
        <dsp:cNvPr id="0" name=""/>
        <dsp:cNvSpPr/>
      </dsp:nvSpPr>
      <dsp:spPr>
        <a:xfrm>
          <a:off x="465542" y="57440"/>
          <a:ext cx="1949244" cy="1296408"/>
        </a:xfrm>
        <a:prstGeom prst="roundRect">
          <a:avLst>
            <a:gd name="adj" fmla="val 10000"/>
          </a:avLst>
        </a:prstGeom>
        <a:solidFill>
          <a:schemeClr val="bg1"/>
        </a:solidFill>
        <a:ln w="28575">
          <a:solidFill>
            <a:srgbClr val="C00000"/>
          </a:solidFill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>
              <a:latin typeface="Times New Roman" pitchFamily="18" charset="0"/>
              <a:cs typeface="Times New Roman" pitchFamily="18" charset="0"/>
            </a:rPr>
            <a:t>Деятельностный</a:t>
          </a:r>
          <a:r>
            <a:rPr lang="ru-RU" sz="1400" b="1" kern="1200" dirty="0">
              <a:latin typeface="Times New Roman" pitchFamily="18" charset="0"/>
              <a:cs typeface="Times New Roman" pitchFamily="18" charset="0"/>
            </a:rPr>
            <a:t> подход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– обеспечение овладения </a:t>
          </a: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личностью основными видами деятельности</a:t>
          </a:r>
        </a:p>
      </dsp:txBody>
      <dsp:txXfrm>
        <a:off x="503512" y="95410"/>
        <a:ext cx="1873304" cy="1220468"/>
      </dsp:txXfrm>
    </dsp:sp>
    <dsp:sp modelId="{B20485F6-93E0-4AA4-8872-D7DD99088E90}">
      <dsp:nvSpPr>
        <dsp:cNvPr id="0" name=""/>
        <dsp:cNvSpPr/>
      </dsp:nvSpPr>
      <dsp:spPr>
        <a:xfrm rot="16204442">
          <a:off x="3718760" y="848934"/>
          <a:ext cx="1158326" cy="559163"/>
        </a:xfrm>
        <a:prstGeom prst="leftArrow">
          <a:avLst>
            <a:gd name="adj1" fmla="val 60000"/>
            <a:gd name="adj2" fmla="val 50000"/>
          </a:avLst>
        </a:prstGeom>
        <a:solidFill>
          <a:schemeClr val="bg1">
            <a:lumMod val="8500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455A1C3-DE56-407E-B678-7E8480E8BAE0}">
      <dsp:nvSpPr>
        <dsp:cNvPr id="0" name=""/>
        <dsp:cNvSpPr/>
      </dsp:nvSpPr>
      <dsp:spPr>
        <a:xfrm>
          <a:off x="3445621" y="0"/>
          <a:ext cx="1706100" cy="1098707"/>
        </a:xfrm>
        <a:prstGeom prst="roundRect">
          <a:avLst>
            <a:gd name="adj" fmla="val 10000"/>
          </a:avLst>
        </a:prstGeom>
        <a:solidFill>
          <a:schemeClr val="bg1"/>
        </a:solidFill>
        <a:ln w="28575">
          <a:solidFill>
            <a:srgbClr val="C00000"/>
          </a:solidFill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>
              <a:latin typeface="Times New Roman" pitchFamily="18" charset="0"/>
              <a:cs typeface="Times New Roman" pitchFamily="18" charset="0"/>
            </a:rPr>
            <a:t>Системный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– подход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к </a:t>
          </a: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образованию личности как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к системе</a:t>
          </a:r>
        </a:p>
      </dsp:txBody>
      <dsp:txXfrm>
        <a:off x="3477801" y="32180"/>
        <a:ext cx="1641740" cy="1034347"/>
      </dsp:txXfrm>
    </dsp:sp>
    <dsp:sp modelId="{8FD31AE3-6011-4850-9804-1FA6D75C30FC}">
      <dsp:nvSpPr>
        <dsp:cNvPr id="0" name=""/>
        <dsp:cNvSpPr/>
      </dsp:nvSpPr>
      <dsp:spPr>
        <a:xfrm rot="19152012">
          <a:off x="5209158" y="916787"/>
          <a:ext cx="2139436" cy="559163"/>
        </a:xfrm>
        <a:prstGeom prst="leftArrow">
          <a:avLst>
            <a:gd name="adj1" fmla="val 60000"/>
            <a:gd name="adj2" fmla="val 50000"/>
          </a:avLst>
        </a:prstGeom>
        <a:solidFill>
          <a:schemeClr val="bg1">
            <a:lumMod val="8500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61B94A9-65A1-453A-B25E-18D173DE5543}">
      <dsp:nvSpPr>
        <dsp:cNvPr id="0" name=""/>
        <dsp:cNvSpPr/>
      </dsp:nvSpPr>
      <dsp:spPr>
        <a:xfrm>
          <a:off x="6104628" y="0"/>
          <a:ext cx="1881440" cy="1098707"/>
        </a:xfrm>
        <a:prstGeom prst="roundRect">
          <a:avLst>
            <a:gd name="adj" fmla="val 10000"/>
          </a:avLst>
        </a:prstGeom>
        <a:solidFill>
          <a:schemeClr val="bg1"/>
        </a:solidFill>
        <a:ln w="28575">
          <a:solidFill>
            <a:srgbClr val="C00000"/>
          </a:solidFill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latin typeface="Times New Roman" pitchFamily="18" charset="0"/>
              <a:cs typeface="Times New Roman" pitchFamily="18" charset="0"/>
            </a:rPr>
            <a:t>Личностно-ориентированный подход</a:t>
          </a: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 - учёт индивидуальных особенностей</a:t>
          </a:r>
        </a:p>
      </dsp:txBody>
      <dsp:txXfrm>
        <a:off x="6136808" y="32180"/>
        <a:ext cx="1817080" cy="1034347"/>
      </dsp:txXfrm>
    </dsp:sp>
    <dsp:sp modelId="{09096373-F0D5-4543-837E-2EDDFA312E35}">
      <dsp:nvSpPr>
        <dsp:cNvPr id="0" name=""/>
        <dsp:cNvSpPr/>
      </dsp:nvSpPr>
      <dsp:spPr>
        <a:xfrm rot="20985327">
          <a:off x="5975431" y="2191805"/>
          <a:ext cx="1636331" cy="559163"/>
        </a:xfrm>
        <a:prstGeom prst="leftArrow">
          <a:avLst>
            <a:gd name="adj1" fmla="val 60000"/>
            <a:gd name="adj2" fmla="val 50000"/>
          </a:avLst>
        </a:prstGeom>
        <a:solidFill>
          <a:schemeClr val="bg1">
            <a:lumMod val="8500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82C5ECE-0E81-4926-AFC2-DF2ACA51EA96}">
      <dsp:nvSpPr>
        <dsp:cNvPr id="0" name=""/>
        <dsp:cNvSpPr/>
      </dsp:nvSpPr>
      <dsp:spPr>
        <a:xfrm>
          <a:off x="6670565" y="1540426"/>
          <a:ext cx="1856307" cy="1570899"/>
        </a:xfrm>
        <a:prstGeom prst="roundRect">
          <a:avLst>
            <a:gd name="adj" fmla="val 10000"/>
          </a:avLst>
        </a:prstGeom>
        <a:solidFill>
          <a:schemeClr val="bg1"/>
        </a:solidFill>
        <a:ln w="28575">
          <a:solidFill>
            <a:srgbClr val="C00000"/>
          </a:solidFill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>
              <a:latin typeface="Times New Roman" pitchFamily="18" charset="0"/>
              <a:cs typeface="Times New Roman" pitchFamily="18" charset="0"/>
            </a:rPr>
            <a:t>Ценностно-ориентационный - </a:t>
          </a:r>
          <a:r>
            <a:rPr lang="ru-RU" sz="1400" b="0" kern="1200" dirty="0">
              <a:latin typeface="Times New Roman" pitchFamily="18" charset="0"/>
              <a:cs typeface="Times New Roman" pitchFamily="18" charset="0"/>
            </a:rPr>
            <a:t>подход</a:t>
          </a: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 к образованию личности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как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к </a:t>
          </a: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процессу овладения ею ценностями</a:t>
          </a:r>
        </a:p>
      </dsp:txBody>
      <dsp:txXfrm>
        <a:off x="6716575" y="1586436"/>
        <a:ext cx="1764287" cy="1478879"/>
      </dsp:txXfrm>
    </dsp:sp>
    <dsp:sp modelId="{EEA08BF8-6B11-4A71-B24F-51D5F897B822}">
      <dsp:nvSpPr>
        <dsp:cNvPr id="0" name=""/>
        <dsp:cNvSpPr/>
      </dsp:nvSpPr>
      <dsp:spPr>
        <a:xfrm rot="1380548">
          <a:off x="5757270" y="3521908"/>
          <a:ext cx="1685653" cy="559163"/>
        </a:xfrm>
        <a:prstGeom prst="leftArrow">
          <a:avLst>
            <a:gd name="adj1" fmla="val 60000"/>
            <a:gd name="adj2" fmla="val 50000"/>
          </a:avLst>
        </a:prstGeom>
        <a:solidFill>
          <a:schemeClr val="bg1">
            <a:lumMod val="8500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8F9F9FF-8C74-4909-B1BF-79DF2DDCE243}">
      <dsp:nvSpPr>
        <dsp:cNvPr id="0" name=""/>
        <dsp:cNvSpPr/>
      </dsp:nvSpPr>
      <dsp:spPr>
        <a:xfrm>
          <a:off x="6365058" y="3669417"/>
          <a:ext cx="1964379" cy="1098707"/>
        </a:xfrm>
        <a:prstGeom prst="roundRect">
          <a:avLst>
            <a:gd name="adj" fmla="val 10000"/>
          </a:avLst>
        </a:prstGeom>
        <a:solidFill>
          <a:schemeClr val="bg1"/>
        </a:solidFill>
        <a:ln w="28575">
          <a:solidFill>
            <a:srgbClr val="C00000"/>
          </a:solidFill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latin typeface="Times New Roman" pitchFamily="18" charset="0"/>
              <a:cs typeface="Times New Roman" pitchFamily="18" charset="0"/>
            </a:rPr>
            <a:t>Технологический подход </a:t>
          </a: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- реализация инновационных программ и технологий</a:t>
          </a:r>
        </a:p>
      </dsp:txBody>
      <dsp:txXfrm>
        <a:off x="6397238" y="3701597"/>
        <a:ext cx="1900019" cy="1034347"/>
      </dsp:txXfrm>
    </dsp:sp>
    <dsp:sp modelId="{F2455283-9E7B-45E0-9359-CA35A8581FAA}">
      <dsp:nvSpPr>
        <dsp:cNvPr id="0" name=""/>
        <dsp:cNvSpPr/>
      </dsp:nvSpPr>
      <dsp:spPr>
        <a:xfrm rot="5486574">
          <a:off x="3699760" y="4406280"/>
          <a:ext cx="1102872" cy="559163"/>
        </a:xfrm>
        <a:prstGeom prst="leftArrow">
          <a:avLst>
            <a:gd name="adj1" fmla="val 60000"/>
            <a:gd name="adj2" fmla="val 50000"/>
          </a:avLst>
        </a:prstGeom>
        <a:solidFill>
          <a:schemeClr val="bg1">
            <a:lumMod val="8500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C3A2F5B-A246-4EA8-9782-859DB80359EC}">
      <dsp:nvSpPr>
        <dsp:cNvPr id="0" name=""/>
        <dsp:cNvSpPr/>
      </dsp:nvSpPr>
      <dsp:spPr>
        <a:xfrm>
          <a:off x="3007706" y="4687770"/>
          <a:ext cx="2459209" cy="1098707"/>
        </a:xfrm>
        <a:prstGeom prst="roundRect">
          <a:avLst>
            <a:gd name="adj" fmla="val 10000"/>
          </a:avLst>
        </a:prstGeom>
        <a:solidFill>
          <a:schemeClr val="bg1"/>
        </a:solidFill>
        <a:ln w="28575">
          <a:solidFill>
            <a:srgbClr val="C00000"/>
          </a:solidFill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>
              <a:latin typeface="Times New Roman" pitchFamily="18" charset="0"/>
              <a:cs typeface="Times New Roman" pitchFamily="18" charset="0"/>
            </a:rPr>
            <a:t>Синергетический подход</a:t>
          </a: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 - обеспечение перехода управления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образованием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в </a:t>
          </a: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самоуправление</a:t>
          </a:r>
        </a:p>
      </dsp:txBody>
      <dsp:txXfrm>
        <a:off x="3039886" y="4719950"/>
        <a:ext cx="2394849" cy="103434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10DB96-7E04-4B5B-802B-F027EE8A1B4D}">
      <dsp:nvSpPr>
        <dsp:cNvPr id="0" name=""/>
        <dsp:cNvSpPr/>
      </dsp:nvSpPr>
      <dsp:spPr>
        <a:xfrm>
          <a:off x="0" y="697374"/>
          <a:ext cx="1321726" cy="2075554"/>
        </a:xfrm>
        <a:prstGeom prst="rect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9050" cap="flat" cmpd="sng" algn="ctr">
          <a:solidFill>
            <a:schemeClr val="bg1"/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6D37ED1-39BA-48D9-832E-D376E57BB47D}">
      <dsp:nvSpPr>
        <dsp:cNvPr id="0" name=""/>
        <dsp:cNvSpPr/>
      </dsp:nvSpPr>
      <dsp:spPr>
        <a:xfrm>
          <a:off x="1175543" y="1779107"/>
          <a:ext cx="1502060" cy="12042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проектные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нелинейные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err="1" smtClean="0"/>
            <a:t>информацион-ные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кейс-технологи</a:t>
          </a:r>
          <a:endParaRPr lang="ru-RU" sz="1400" kern="1200" dirty="0"/>
        </a:p>
      </dsp:txBody>
      <dsp:txXfrm>
        <a:off x="1210814" y="1814378"/>
        <a:ext cx="1431518" cy="1133684"/>
      </dsp:txXfrm>
    </dsp:sp>
    <dsp:sp modelId="{A9343915-BF45-487B-808D-B47507A703C7}">
      <dsp:nvSpPr>
        <dsp:cNvPr id="0" name=""/>
        <dsp:cNvSpPr/>
      </dsp:nvSpPr>
      <dsp:spPr>
        <a:xfrm>
          <a:off x="66052" y="0"/>
          <a:ext cx="2029186" cy="7264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Внедрение инновационных технологий</a:t>
          </a:r>
          <a:endParaRPr lang="ru-RU" sz="1800" b="1" kern="1200" dirty="0"/>
        </a:p>
      </dsp:txBody>
      <dsp:txXfrm>
        <a:off x="66052" y="0"/>
        <a:ext cx="2029186" cy="726474"/>
      </dsp:txXfrm>
    </dsp:sp>
    <dsp:sp modelId="{8CFD2675-688C-4EA2-A939-36CB0145C0A5}">
      <dsp:nvSpPr>
        <dsp:cNvPr id="0" name=""/>
        <dsp:cNvSpPr/>
      </dsp:nvSpPr>
      <dsp:spPr>
        <a:xfrm>
          <a:off x="6083536" y="838398"/>
          <a:ext cx="1267645" cy="1836269"/>
        </a:xfrm>
        <a:prstGeom prst="rect">
          <a:avLst/>
        </a:prstGeom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5E3B599-4733-4318-A7C6-B63FD8F8680A}">
      <dsp:nvSpPr>
        <dsp:cNvPr id="0" name=""/>
        <dsp:cNvSpPr/>
      </dsp:nvSpPr>
      <dsp:spPr>
        <a:xfrm>
          <a:off x="7258443" y="1402512"/>
          <a:ext cx="1433317" cy="17600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 </a:t>
          </a:r>
          <a:r>
            <a:rPr lang="ru-RU" sz="1400" kern="1200" dirty="0" smtClean="0"/>
            <a:t>участие социальных партнёров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реализация совместных проектов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err="1" smtClean="0"/>
            <a:t>профориентационная</a:t>
          </a:r>
          <a:r>
            <a:rPr lang="ru-RU" sz="1400" kern="1200" dirty="0" smtClean="0"/>
            <a:t> работа</a:t>
          </a:r>
          <a:endParaRPr lang="ru-RU" sz="1400" kern="1200" dirty="0"/>
        </a:p>
      </dsp:txBody>
      <dsp:txXfrm>
        <a:off x="7300423" y="1444492"/>
        <a:ext cx="1349357" cy="1676117"/>
      </dsp:txXfrm>
    </dsp:sp>
    <dsp:sp modelId="{02E52CFE-9E7D-4FEF-82F5-8E622834F0CA}">
      <dsp:nvSpPr>
        <dsp:cNvPr id="0" name=""/>
        <dsp:cNvSpPr/>
      </dsp:nvSpPr>
      <dsp:spPr>
        <a:xfrm>
          <a:off x="6154060" y="16253"/>
          <a:ext cx="2025866" cy="7172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Сетевое </a:t>
          </a:r>
          <a:r>
            <a:rPr lang="ru-RU" sz="1800" b="1" kern="1200" dirty="0" err="1" smtClean="0"/>
            <a:t>взаимодейсвие</a:t>
          </a:r>
          <a:endParaRPr lang="ru-RU" sz="1800" b="1" kern="1200" dirty="0"/>
        </a:p>
      </dsp:txBody>
      <dsp:txXfrm>
        <a:off x="6154060" y="16253"/>
        <a:ext cx="2025866" cy="717276"/>
      </dsp:txXfrm>
    </dsp:sp>
    <dsp:sp modelId="{2D09DE1F-DB01-4703-8162-C8521DAB5A85}">
      <dsp:nvSpPr>
        <dsp:cNvPr id="0" name=""/>
        <dsp:cNvSpPr/>
      </dsp:nvSpPr>
      <dsp:spPr>
        <a:xfrm>
          <a:off x="138994" y="4025228"/>
          <a:ext cx="1596509" cy="1800733"/>
        </a:xfrm>
        <a:prstGeom prst="rect">
          <a:avLst/>
        </a:prstGeom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D6AA4C3-D95A-4EDF-BD8F-E36E91744894}">
      <dsp:nvSpPr>
        <dsp:cNvPr id="0" name=""/>
        <dsp:cNvSpPr/>
      </dsp:nvSpPr>
      <dsp:spPr>
        <a:xfrm>
          <a:off x="1806019" y="4157644"/>
          <a:ext cx="1865859" cy="17283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разнообразие подходов, методов и форм обучения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право личности на самореализацию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выбор индивидуальной образовательной траектории</a:t>
          </a:r>
          <a:endParaRPr lang="ru-RU" sz="1400" kern="1200" dirty="0"/>
        </a:p>
      </dsp:txBody>
      <dsp:txXfrm>
        <a:off x="1856641" y="4208266"/>
        <a:ext cx="1764615" cy="1627118"/>
      </dsp:txXfrm>
    </dsp:sp>
    <dsp:sp modelId="{A93DD0A1-AC4D-43DA-8B54-F8E63D868881}">
      <dsp:nvSpPr>
        <dsp:cNvPr id="0" name=""/>
        <dsp:cNvSpPr/>
      </dsp:nvSpPr>
      <dsp:spPr>
        <a:xfrm>
          <a:off x="395736" y="3240963"/>
          <a:ext cx="2923929" cy="7318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Вариативность обучения</a:t>
          </a:r>
          <a:endParaRPr lang="ru-RU" sz="1800" b="1" kern="1200" dirty="0"/>
        </a:p>
      </dsp:txBody>
      <dsp:txXfrm>
        <a:off x="395736" y="3240963"/>
        <a:ext cx="2923929" cy="731880"/>
      </dsp:txXfrm>
    </dsp:sp>
    <dsp:sp modelId="{995AB294-F546-4AFC-A6EF-DE4BEA87A29D}">
      <dsp:nvSpPr>
        <dsp:cNvPr id="0" name=""/>
        <dsp:cNvSpPr/>
      </dsp:nvSpPr>
      <dsp:spPr>
        <a:xfrm>
          <a:off x="2841182" y="908915"/>
          <a:ext cx="2341670" cy="1696371"/>
        </a:xfrm>
        <a:prstGeom prst="rect">
          <a:avLst/>
        </a:prstGeom>
        <a:blipFill rotWithShape="1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50386B0-A9CF-4857-81E9-14796C78DC26}">
      <dsp:nvSpPr>
        <dsp:cNvPr id="0" name=""/>
        <dsp:cNvSpPr/>
      </dsp:nvSpPr>
      <dsp:spPr>
        <a:xfrm>
          <a:off x="4737412" y="1615713"/>
          <a:ext cx="1524205" cy="16201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комплекс </a:t>
          </a:r>
          <a:r>
            <a:rPr lang="ru-RU" sz="1400" kern="1200" dirty="0"/>
            <a:t>мероприятий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комплексные учебные программы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интегрирован-</a:t>
          </a:r>
          <a:r>
            <a:rPr lang="ru-RU" sz="1400" kern="1200" dirty="0" err="1" smtClean="0"/>
            <a:t>ные</a:t>
          </a:r>
          <a:r>
            <a:rPr lang="ru-RU" sz="1400" kern="1200" dirty="0" smtClean="0"/>
            <a:t> занятия</a:t>
          </a:r>
          <a:endParaRPr lang="ru-RU" sz="14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500" kern="1200" dirty="0"/>
        </a:p>
      </dsp:txBody>
      <dsp:txXfrm>
        <a:off x="4782054" y="1660355"/>
        <a:ext cx="1434921" cy="1530879"/>
      </dsp:txXfrm>
    </dsp:sp>
    <dsp:sp modelId="{CBC2CA05-FAB9-4E2D-8E43-C9A1B79C4059}">
      <dsp:nvSpPr>
        <dsp:cNvPr id="0" name=""/>
        <dsp:cNvSpPr/>
      </dsp:nvSpPr>
      <dsp:spPr>
        <a:xfrm>
          <a:off x="2890338" y="62747"/>
          <a:ext cx="2820362" cy="7218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Внедрение комплексного обучения</a:t>
          </a:r>
          <a:endParaRPr lang="ru-RU" sz="1800" b="1" kern="1200" dirty="0"/>
        </a:p>
      </dsp:txBody>
      <dsp:txXfrm>
        <a:off x="2890338" y="62747"/>
        <a:ext cx="2820362" cy="721850"/>
      </dsp:txXfrm>
    </dsp:sp>
    <dsp:sp modelId="{177E9B98-84FB-42AF-926B-2F24B5015DC0}">
      <dsp:nvSpPr>
        <dsp:cNvPr id="0" name=""/>
        <dsp:cNvSpPr/>
      </dsp:nvSpPr>
      <dsp:spPr>
        <a:xfrm>
          <a:off x="6225853" y="4122326"/>
          <a:ext cx="2401115" cy="1926345"/>
        </a:xfrm>
        <a:prstGeom prst="rect">
          <a:avLst/>
        </a:prstGeom>
        <a:blipFill rotWithShape="1"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A8A5913-94F8-4726-A9FC-B85C0F569B16}">
      <dsp:nvSpPr>
        <dsp:cNvPr id="0" name=""/>
        <dsp:cNvSpPr/>
      </dsp:nvSpPr>
      <dsp:spPr>
        <a:xfrm>
          <a:off x="4321977" y="4505128"/>
          <a:ext cx="2036035" cy="14553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методика </a:t>
          </a:r>
          <a:r>
            <a:rPr lang="ru-RU" sz="1400" kern="1200" dirty="0"/>
            <a:t>индивидуального обучения в условиях обучения </a:t>
          </a:r>
          <a:r>
            <a:rPr lang="ru-RU" sz="1400" kern="1200" dirty="0" smtClean="0"/>
            <a:t>группы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/>
            <a:t>составление индивидуального творческого плана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800" kern="1200" dirty="0"/>
        </a:p>
      </dsp:txBody>
      <dsp:txXfrm>
        <a:off x="4364604" y="4547755"/>
        <a:ext cx="1950781" cy="1370132"/>
      </dsp:txXfrm>
    </dsp:sp>
    <dsp:sp modelId="{D6798AA4-3D5F-448A-B5EF-2083D5DDC666}">
      <dsp:nvSpPr>
        <dsp:cNvPr id="0" name=""/>
        <dsp:cNvSpPr/>
      </dsp:nvSpPr>
      <dsp:spPr>
        <a:xfrm>
          <a:off x="5118991" y="3330416"/>
          <a:ext cx="2995639" cy="715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Дифференцированное обучение</a:t>
          </a:r>
          <a:endParaRPr lang="ru-RU" sz="1800" b="1" kern="1200" dirty="0"/>
        </a:p>
      </dsp:txBody>
      <dsp:txXfrm>
        <a:off x="5118991" y="3330416"/>
        <a:ext cx="2995639" cy="7150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B5432D-2268-4E3E-BE1F-59C259F7B904}">
      <dsp:nvSpPr>
        <dsp:cNvPr id="0" name=""/>
        <dsp:cNvSpPr/>
      </dsp:nvSpPr>
      <dsp:spPr>
        <a:xfrm>
          <a:off x="352839" y="1740"/>
          <a:ext cx="1580695" cy="1580695"/>
        </a:xfrm>
        <a:prstGeom prst="ellipse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1">
                  <a:lumMod val="75000"/>
                </a:schemeClr>
              </a:solidFill>
            </a:rPr>
            <a:t>Качество результата</a:t>
          </a:r>
          <a:endParaRPr lang="ru-RU" sz="18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584326" y="233227"/>
        <a:ext cx="1117721" cy="1117721"/>
      </dsp:txXfrm>
    </dsp:sp>
    <dsp:sp modelId="{192C9825-8F7B-4324-9C4D-E371479CC2E1}">
      <dsp:nvSpPr>
        <dsp:cNvPr id="0" name=""/>
        <dsp:cNvSpPr/>
      </dsp:nvSpPr>
      <dsp:spPr>
        <a:xfrm>
          <a:off x="2061887" y="333686"/>
          <a:ext cx="916803" cy="916803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2183409" y="684271"/>
        <a:ext cx="673759" cy="215633"/>
      </dsp:txXfrm>
    </dsp:sp>
    <dsp:sp modelId="{D5FB5F26-6508-43A5-AE31-3A82373B73B6}">
      <dsp:nvSpPr>
        <dsp:cNvPr id="0" name=""/>
        <dsp:cNvSpPr/>
      </dsp:nvSpPr>
      <dsp:spPr>
        <a:xfrm>
          <a:off x="3107042" y="1740"/>
          <a:ext cx="1580695" cy="1580695"/>
        </a:xfrm>
        <a:prstGeom prst="ellipse">
          <a:avLst/>
        </a:prstGeom>
        <a:gradFill rotWithShape="0">
          <a:gsLst>
            <a:gs pos="9994">
              <a:srgbClr val="F89E93"/>
            </a:gs>
            <a:gs pos="23350">
              <a:srgbClr val="F8A9A0"/>
            </a:gs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1">
                  <a:lumMod val="75000"/>
                </a:schemeClr>
              </a:solidFill>
            </a:rPr>
            <a:t>Качество процесса</a:t>
          </a:r>
          <a:endParaRPr lang="ru-RU" sz="18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338529" y="233227"/>
        <a:ext cx="1117721" cy="1117721"/>
      </dsp:txXfrm>
    </dsp:sp>
    <dsp:sp modelId="{E2BF9E6D-929E-451E-975D-289A14FFEE3B}">
      <dsp:nvSpPr>
        <dsp:cNvPr id="0" name=""/>
        <dsp:cNvSpPr/>
      </dsp:nvSpPr>
      <dsp:spPr>
        <a:xfrm>
          <a:off x="4816090" y="333686"/>
          <a:ext cx="916803" cy="916803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/>
        </a:p>
      </dsp:txBody>
      <dsp:txXfrm>
        <a:off x="4937612" y="522547"/>
        <a:ext cx="673759" cy="539081"/>
      </dsp:txXfrm>
    </dsp:sp>
    <dsp:sp modelId="{9CC060F8-87C8-4D21-A2C4-CDD865CF0FE4}">
      <dsp:nvSpPr>
        <dsp:cNvPr id="0" name=""/>
        <dsp:cNvSpPr/>
      </dsp:nvSpPr>
      <dsp:spPr>
        <a:xfrm>
          <a:off x="5861246" y="981"/>
          <a:ext cx="2570890" cy="1582212"/>
        </a:xfrm>
        <a:prstGeom prst="ellipse">
          <a:avLst/>
        </a:prstGeom>
        <a:gradFill flip="none" rotWithShape="0">
          <a:gsLst>
            <a:gs pos="0">
              <a:schemeClr val="accent1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1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6200000" scaled="1"/>
          <a:tileRect/>
        </a:gra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Качество образования</a:t>
          </a:r>
          <a:endParaRPr lang="ru-RU" sz="2000" b="1" kern="1200" dirty="0"/>
        </a:p>
      </dsp:txBody>
      <dsp:txXfrm>
        <a:off x="6237744" y="232691"/>
        <a:ext cx="1817894" cy="111879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482A00-465E-4C9D-B267-7FD3BB6C9ACA}">
      <dsp:nvSpPr>
        <dsp:cNvPr id="0" name=""/>
        <dsp:cNvSpPr/>
      </dsp:nvSpPr>
      <dsp:spPr>
        <a:xfrm>
          <a:off x="2267" y="743656"/>
          <a:ext cx="4283141" cy="5038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  <a:reflection blurRad="6350" stA="50000" endA="295" endPos="92000" dist="1016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54889A-C401-4D09-879D-E9E811DC960A}">
      <dsp:nvSpPr>
        <dsp:cNvPr id="0" name=""/>
        <dsp:cNvSpPr/>
      </dsp:nvSpPr>
      <dsp:spPr>
        <a:xfrm>
          <a:off x="2267" y="932900"/>
          <a:ext cx="314655" cy="31465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DAB890-9BF6-4B55-B40B-ECA975DD0898}">
      <dsp:nvSpPr>
        <dsp:cNvPr id="0" name=""/>
        <dsp:cNvSpPr/>
      </dsp:nvSpPr>
      <dsp:spPr>
        <a:xfrm>
          <a:off x="504059" y="720080"/>
          <a:ext cx="3759698" cy="582098"/>
        </a:xfrm>
        <a:prstGeom prst="rect">
          <a:avLst/>
        </a:prstGeom>
        <a:noFill/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bg1"/>
              </a:solidFill>
            </a:rPr>
            <a:t>Результат</a:t>
          </a:r>
          <a:endParaRPr lang="ru-RU" sz="3600" b="1" kern="1200" dirty="0">
            <a:solidFill>
              <a:schemeClr val="bg1"/>
            </a:solidFill>
          </a:endParaRPr>
        </a:p>
      </dsp:txBody>
      <dsp:txXfrm>
        <a:off x="504059" y="720080"/>
        <a:ext cx="3759698" cy="582098"/>
      </dsp:txXfrm>
    </dsp:sp>
    <dsp:sp modelId="{E2E66D37-29A2-47E4-92D2-808CF77B3C75}">
      <dsp:nvSpPr>
        <dsp:cNvPr id="0" name=""/>
        <dsp:cNvSpPr/>
      </dsp:nvSpPr>
      <dsp:spPr>
        <a:xfrm>
          <a:off x="2267" y="1666351"/>
          <a:ext cx="314647" cy="314647"/>
        </a:xfrm>
        <a:prstGeom prst="rect">
          <a:avLst/>
        </a:prstGeom>
        <a:solidFill>
          <a:srgbClr val="C0000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23D623-CED2-442A-82B8-80FA628E8686}">
      <dsp:nvSpPr>
        <dsp:cNvPr id="0" name=""/>
        <dsp:cNvSpPr/>
      </dsp:nvSpPr>
      <dsp:spPr>
        <a:xfrm>
          <a:off x="302087" y="1456953"/>
          <a:ext cx="3983321" cy="733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Практическая грамотность</a:t>
          </a:r>
          <a:endParaRPr lang="ru-RU" sz="1800" b="1" kern="1200" dirty="0"/>
        </a:p>
      </dsp:txBody>
      <dsp:txXfrm>
        <a:off x="302087" y="1456953"/>
        <a:ext cx="3983321" cy="733443"/>
      </dsp:txXfrm>
    </dsp:sp>
    <dsp:sp modelId="{D32BCCCB-3B7A-4760-A64F-78C479AA6DC8}">
      <dsp:nvSpPr>
        <dsp:cNvPr id="0" name=""/>
        <dsp:cNvSpPr/>
      </dsp:nvSpPr>
      <dsp:spPr>
        <a:xfrm>
          <a:off x="2267" y="2399795"/>
          <a:ext cx="314647" cy="314647"/>
        </a:xfrm>
        <a:prstGeom prst="rect">
          <a:avLst/>
        </a:prstGeom>
        <a:solidFill>
          <a:srgbClr val="C0000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7C1AA3-F6DB-4573-942D-A57196D2ECE7}">
      <dsp:nvSpPr>
        <dsp:cNvPr id="0" name=""/>
        <dsp:cNvSpPr/>
      </dsp:nvSpPr>
      <dsp:spPr>
        <a:xfrm>
          <a:off x="302087" y="2190397"/>
          <a:ext cx="3983321" cy="733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Физическое и духовно-психологическое здоровье</a:t>
          </a:r>
          <a:endParaRPr lang="ru-RU" sz="1800" b="1" kern="1200" dirty="0"/>
        </a:p>
      </dsp:txBody>
      <dsp:txXfrm>
        <a:off x="302087" y="2190397"/>
        <a:ext cx="3983321" cy="733443"/>
      </dsp:txXfrm>
    </dsp:sp>
    <dsp:sp modelId="{9A52FE73-7A85-4E8F-BDA4-055CC23695E1}">
      <dsp:nvSpPr>
        <dsp:cNvPr id="0" name=""/>
        <dsp:cNvSpPr/>
      </dsp:nvSpPr>
      <dsp:spPr>
        <a:xfrm>
          <a:off x="2267" y="3133238"/>
          <a:ext cx="314647" cy="314647"/>
        </a:xfrm>
        <a:prstGeom prst="rect">
          <a:avLst/>
        </a:prstGeom>
        <a:solidFill>
          <a:srgbClr val="C0000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71B96E-A81E-4A4D-9AB4-AD6CCC330BB8}">
      <dsp:nvSpPr>
        <dsp:cNvPr id="0" name=""/>
        <dsp:cNvSpPr/>
      </dsp:nvSpPr>
      <dsp:spPr>
        <a:xfrm>
          <a:off x="302087" y="2923840"/>
          <a:ext cx="3983321" cy="733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Личная зрелость</a:t>
          </a:r>
          <a:endParaRPr lang="ru-RU" sz="1800" b="1" kern="1200" dirty="0"/>
        </a:p>
      </dsp:txBody>
      <dsp:txXfrm>
        <a:off x="302087" y="2923840"/>
        <a:ext cx="3983321" cy="733443"/>
      </dsp:txXfrm>
    </dsp:sp>
    <dsp:sp modelId="{3B17B435-6722-4FAC-9BFC-4A45BDF3F93D}">
      <dsp:nvSpPr>
        <dsp:cNvPr id="0" name=""/>
        <dsp:cNvSpPr/>
      </dsp:nvSpPr>
      <dsp:spPr>
        <a:xfrm>
          <a:off x="2267" y="3866682"/>
          <a:ext cx="314647" cy="314647"/>
        </a:xfrm>
        <a:prstGeom prst="rect">
          <a:avLst/>
        </a:prstGeom>
        <a:solidFill>
          <a:srgbClr val="C0000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6C977A-B369-4310-B1D6-C15E5DD04CFE}">
      <dsp:nvSpPr>
        <dsp:cNvPr id="0" name=""/>
        <dsp:cNvSpPr/>
      </dsp:nvSpPr>
      <dsp:spPr>
        <a:xfrm>
          <a:off x="302087" y="3657284"/>
          <a:ext cx="3983321" cy="733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Социальная зрелость</a:t>
          </a:r>
          <a:endParaRPr lang="ru-RU" sz="1800" b="1" kern="1200" dirty="0"/>
        </a:p>
      </dsp:txBody>
      <dsp:txXfrm>
        <a:off x="302087" y="3657284"/>
        <a:ext cx="3983321" cy="733443"/>
      </dsp:txXfrm>
    </dsp:sp>
    <dsp:sp modelId="{58DBF56F-33A3-419A-92AC-B402CB03D469}">
      <dsp:nvSpPr>
        <dsp:cNvPr id="0" name=""/>
        <dsp:cNvSpPr/>
      </dsp:nvSpPr>
      <dsp:spPr>
        <a:xfrm>
          <a:off x="4499566" y="743656"/>
          <a:ext cx="4283141" cy="5038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  <a:reflection blurRad="6350" stA="50000" endA="300" endPos="55500" dist="101600" dir="5400000" sy="-100000" algn="bl" rotWithShape="0"/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39DCC5-8592-4D6D-AAAC-C3C346E5656E}">
      <dsp:nvSpPr>
        <dsp:cNvPr id="0" name=""/>
        <dsp:cNvSpPr/>
      </dsp:nvSpPr>
      <dsp:spPr>
        <a:xfrm>
          <a:off x="4499566" y="932900"/>
          <a:ext cx="314655" cy="31465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D335F0-5B59-4CDC-821E-8968469E4ECB}">
      <dsp:nvSpPr>
        <dsp:cNvPr id="0" name=""/>
        <dsp:cNvSpPr/>
      </dsp:nvSpPr>
      <dsp:spPr>
        <a:xfrm>
          <a:off x="5002233" y="720080"/>
          <a:ext cx="3782742" cy="582098"/>
        </a:xfrm>
        <a:prstGeom prst="rect">
          <a:avLst/>
        </a:prstGeom>
        <a:noFill/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bg1"/>
              </a:solidFill>
            </a:rPr>
            <a:t>Процесс</a:t>
          </a:r>
          <a:endParaRPr lang="ru-RU" sz="3600" b="1" kern="1200" dirty="0">
            <a:solidFill>
              <a:schemeClr val="bg1"/>
            </a:solidFill>
          </a:endParaRPr>
        </a:p>
      </dsp:txBody>
      <dsp:txXfrm>
        <a:off x="5002233" y="720080"/>
        <a:ext cx="3782742" cy="582098"/>
      </dsp:txXfrm>
    </dsp:sp>
    <dsp:sp modelId="{E3E201CF-A2E6-4F1F-9FB9-EB42CC0AF97A}">
      <dsp:nvSpPr>
        <dsp:cNvPr id="0" name=""/>
        <dsp:cNvSpPr/>
      </dsp:nvSpPr>
      <dsp:spPr>
        <a:xfrm>
          <a:off x="4499566" y="1666351"/>
          <a:ext cx="314647" cy="314647"/>
        </a:xfrm>
        <a:prstGeom prst="rect">
          <a:avLst/>
        </a:prstGeom>
        <a:solidFill>
          <a:srgbClr val="C0000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C80F9F-91F8-4698-BFCD-AE7463A15E87}">
      <dsp:nvSpPr>
        <dsp:cNvPr id="0" name=""/>
        <dsp:cNvSpPr/>
      </dsp:nvSpPr>
      <dsp:spPr>
        <a:xfrm>
          <a:off x="4799386" y="1456953"/>
          <a:ext cx="3983321" cy="733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Качество материально-технической базы</a:t>
          </a:r>
          <a:endParaRPr lang="ru-RU" sz="1800" b="1" kern="1200" dirty="0"/>
        </a:p>
      </dsp:txBody>
      <dsp:txXfrm>
        <a:off x="4799386" y="1456953"/>
        <a:ext cx="3983321" cy="733443"/>
      </dsp:txXfrm>
    </dsp:sp>
    <dsp:sp modelId="{3B13A1DD-AA35-4286-A9F4-7A95D79AC0A6}">
      <dsp:nvSpPr>
        <dsp:cNvPr id="0" name=""/>
        <dsp:cNvSpPr/>
      </dsp:nvSpPr>
      <dsp:spPr>
        <a:xfrm>
          <a:off x="4499566" y="2399795"/>
          <a:ext cx="314647" cy="314647"/>
        </a:xfrm>
        <a:prstGeom prst="rect">
          <a:avLst/>
        </a:prstGeom>
        <a:solidFill>
          <a:srgbClr val="C0000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4C1706-AAA9-40C6-97EF-013CAE7D230A}">
      <dsp:nvSpPr>
        <dsp:cNvPr id="0" name=""/>
        <dsp:cNvSpPr/>
      </dsp:nvSpPr>
      <dsp:spPr>
        <a:xfrm>
          <a:off x="4799386" y="2190397"/>
          <a:ext cx="3983321" cy="733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Качественное учебно-методическое обеспечение</a:t>
          </a:r>
          <a:endParaRPr lang="ru-RU" sz="1800" b="1" kern="1200" dirty="0"/>
        </a:p>
      </dsp:txBody>
      <dsp:txXfrm>
        <a:off x="4799386" y="2190397"/>
        <a:ext cx="3983321" cy="733443"/>
      </dsp:txXfrm>
    </dsp:sp>
    <dsp:sp modelId="{72D00EF9-81DE-4F04-90C9-F0343767AA4E}">
      <dsp:nvSpPr>
        <dsp:cNvPr id="0" name=""/>
        <dsp:cNvSpPr/>
      </dsp:nvSpPr>
      <dsp:spPr>
        <a:xfrm>
          <a:off x="4499566" y="3133238"/>
          <a:ext cx="314647" cy="314647"/>
        </a:xfrm>
        <a:prstGeom prst="rect">
          <a:avLst/>
        </a:prstGeom>
        <a:solidFill>
          <a:srgbClr val="C0000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740553-DDDD-4ECA-B723-0A2546FFCFAB}">
      <dsp:nvSpPr>
        <dsp:cNvPr id="0" name=""/>
        <dsp:cNvSpPr/>
      </dsp:nvSpPr>
      <dsp:spPr>
        <a:xfrm>
          <a:off x="4799386" y="2923840"/>
          <a:ext cx="3983321" cy="733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Инновационные технологии</a:t>
          </a:r>
          <a:endParaRPr lang="ru-RU" sz="1800" b="1" kern="1200" dirty="0"/>
        </a:p>
      </dsp:txBody>
      <dsp:txXfrm>
        <a:off x="4799386" y="2923840"/>
        <a:ext cx="3983321" cy="733443"/>
      </dsp:txXfrm>
    </dsp:sp>
    <dsp:sp modelId="{CB6B88EB-057D-4225-A655-FB6F2205404F}">
      <dsp:nvSpPr>
        <dsp:cNvPr id="0" name=""/>
        <dsp:cNvSpPr/>
      </dsp:nvSpPr>
      <dsp:spPr>
        <a:xfrm>
          <a:off x="4499566" y="3866682"/>
          <a:ext cx="314647" cy="314647"/>
        </a:xfrm>
        <a:prstGeom prst="rect">
          <a:avLst/>
        </a:prstGeom>
        <a:solidFill>
          <a:srgbClr val="C0000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C3911A-35EB-4B4D-B9FD-5D80AB20CC35}">
      <dsp:nvSpPr>
        <dsp:cNvPr id="0" name=""/>
        <dsp:cNvSpPr/>
      </dsp:nvSpPr>
      <dsp:spPr>
        <a:xfrm>
          <a:off x="4799386" y="3657284"/>
          <a:ext cx="3983321" cy="733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Кадры, управление</a:t>
          </a:r>
          <a:endParaRPr lang="ru-RU" sz="1800" b="1" kern="1200" dirty="0"/>
        </a:p>
      </dsp:txBody>
      <dsp:txXfrm>
        <a:off x="4799386" y="3657284"/>
        <a:ext cx="3983321" cy="73344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336DFB-D2A3-4FE4-8D0C-AA98168A3531}">
      <dsp:nvSpPr>
        <dsp:cNvPr id="0" name=""/>
        <dsp:cNvSpPr/>
      </dsp:nvSpPr>
      <dsp:spPr>
        <a:xfrm>
          <a:off x="4392487" y="1646212"/>
          <a:ext cx="3107717" cy="5393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9677"/>
              </a:lnTo>
              <a:lnTo>
                <a:pt x="3107717" y="269677"/>
              </a:lnTo>
              <a:lnTo>
                <a:pt x="3107717" y="539355"/>
              </a:lnTo>
            </a:path>
          </a:pathLst>
        </a:custGeom>
        <a:noFill/>
        <a:ln w="38100" cap="flat" cmpd="sng" algn="ctr">
          <a:solidFill>
            <a:schemeClr val="accent1"/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dsp:style>
    </dsp:sp>
    <dsp:sp modelId="{C99F0E8F-A393-4B8E-8D0F-939753CADEA1}">
      <dsp:nvSpPr>
        <dsp:cNvPr id="0" name=""/>
        <dsp:cNvSpPr/>
      </dsp:nvSpPr>
      <dsp:spPr>
        <a:xfrm>
          <a:off x="4346767" y="1646212"/>
          <a:ext cx="91440" cy="5557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6038"/>
              </a:lnTo>
              <a:lnTo>
                <a:pt x="56943" y="286038"/>
              </a:lnTo>
              <a:lnTo>
                <a:pt x="56943" y="555716"/>
              </a:lnTo>
            </a:path>
          </a:pathLst>
        </a:custGeom>
        <a:noFill/>
        <a:ln w="38100" cap="flat" cmpd="sng" algn="ctr">
          <a:solidFill>
            <a:schemeClr val="accent1"/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dsp:style>
    </dsp:sp>
    <dsp:sp modelId="{AC795802-E652-43F4-B261-8481E1D1926B}">
      <dsp:nvSpPr>
        <dsp:cNvPr id="0" name=""/>
        <dsp:cNvSpPr/>
      </dsp:nvSpPr>
      <dsp:spPr>
        <a:xfrm>
          <a:off x="1284770" y="1646212"/>
          <a:ext cx="3107717" cy="539355"/>
        </a:xfrm>
        <a:custGeom>
          <a:avLst/>
          <a:gdLst/>
          <a:ahLst/>
          <a:cxnLst/>
          <a:rect l="0" t="0" r="0" b="0"/>
          <a:pathLst>
            <a:path>
              <a:moveTo>
                <a:pt x="3107717" y="0"/>
              </a:moveTo>
              <a:lnTo>
                <a:pt x="3107717" y="269677"/>
              </a:lnTo>
              <a:lnTo>
                <a:pt x="0" y="269677"/>
              </a:lnTo>
              <a:lnTo>
                <a:pt x="0" y="539355"/>
              </a:lnTo>
            </a:path>
          </a:pathLst>
        </a:custGeom>
        <a:noFill/>
        <a:ln w="38100" cap="flat" cmpd="sng" algn="ctr">
          <a:solidFill>
            <a:schemeClr val="accent1"/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dsp:style>
    </dsp:sp>
    <dsp:sp modelId="{9AEC8C78-8D7C-4C27-92A9-A33559E18C68}">
      <dsp:nvSpPr>
        <dsp:cNvPr id="0" name=""/>
        <dsp:cNvSpPr/>
      </dsp:nvSpPr>
      <dsp:spPr>
        <a:xfrm>
          <a:off x="3108307" y="362032"/>
          <a:ext cx="2568361" cy="1284180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baseline="0" dirty="0" smtClean="0">
              <a:latin typeface="Times New Roman"/>
            </a:rPr>
            <a:t>Основные блоки </a:t>
          </a:r>
        </a:p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baseline="0" dirty="0" smtClean="0">
              <a:latin typeface="Times New Roman"/>
            </a:rPr>
            <a:t>системы оценки </a:t>
          </a:r>
        </a:p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baseline="0" dirty="0" smtClean="0">
              <a:latin typeface="Times New Roman"/>
            </a:rPr>
            <a:t>качества образования </a:t>
          </a:r>
        </a:p>
      </dsp:txBody>
      <dsp:txXfrm>
        <a:off x="3170996" y="424721"/>
        <a:ext cx="2442983" cy="1158802"/>
      </dsp:txXfrm>
    </dsp:sp>
    <dsp:sp modelId="{04D9F8AC-EBA5-4DA6-940D-D3C851F52746}">
      <dsp:nvSpPr>
        <dsp:cNvPr id="0" name=""/>
        <dsp:cNvSpPr/>
      </dsp:nvSpPr>
      <dsp:spPr>
        <a:xfrm>
          <a:off x="589" y="2185568"/>
          <a:ext cx="2568361" cy="760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6350" stA="50000" endA="300" endPos="5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baseline="0" dirty="0" smtClean="0">
              <a:latin typeface="Times New Roman" pitchFamily="18" charset="0"/>
              <a:cs typeface="Times New Roman" pitchFamily="18" charset="0"/>
            </a:rPr>
            <a:t>Качество условий</a:t>
          </a: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37728" y="2222707"/>
        <a:ext cx="2494083" cy="686522"/>
      </dsp:txXfrm>
    </dsp:sp>
    <dsp:sp modelId="{5FF85959-9A48-4555-A64A-0B50E4037E95}">
      <dsp:nvSpPr>
        <dsp:cNvPr id="0" name=""/>
        <dsp:cNvSpPr/>
      </dsp:nvSpPr>
      <dsp:spPr>
        <a:xfrm>
          <a:off x="3119530" y="2201929"/>
          <a:ext cx="2568361" cy="7873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6350" stA="50000" endA="300" endPos="5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baseline="0" dirty="0" smtClean="0">
              <a:latin typeface="Times New Roman" pitchFamily="18" charset="0"/>
              <a:cs typeface="Times New Roman" pitchFamily="18" charset="0"/>
            </a:rPr>
            <a:t>Качество процесса</a:t>
          </a: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3157967" y="2240366"/>
        <a:ext cx="2491487" cy="710521"/>
      </dsp:txXfrm>
    </dsp:sp>
    <dsp:sp modelId="{87196531-E7A5-4743-B90B-FF7E7323B268}">
      <dsp:nvSpPr>
        <dsp:cNvPr id="0" name=""/>
        <dsp:cNvSpPr/>
      </dsp:nvSpPr>
      <dsp:spPr>
        <a:xfrm>
          <a:off x="6216024" y="2185568"/>
          <a:ext cx="2568361" cy="8002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6350" stA="50000" endA="300" endPos="5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baseline="0" dirty="0" smtClean="0">
              <a:latin typeface="Times New Roman" pitchFamily="18" charset="0"/>
              <a:cs typeface="Times New Roman" pitchFamily="18" charset="0"/>
            </a:rPr>
            <a:t>Качество результата</a:t>
          </a: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6255090" y="2224634"/>
        <a:ext cx="2490229" cy="7221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TitledPictureBlocks">
  <dgm:title val=""/>
  <dgm:desc val=""/>
  <dgm:catLst>
    <dgm:cat type="picture" pri="10000"/>
    <dgm:cat type="pictureconvert" pri="10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off" val="ctr"/>
          <dgm:param type="grDir" val="tL"/>
        </dgm:alg>
      </dgm:if>
      <dgm:else name="Name2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op="equ"/>
      <dgm:constr type="primFontSz" for="des" forName="ChildText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787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ParentText" refType="w" fact="0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"/>
              <dgm:constr type="t" for="ch" forName="Image" refType="h" fact="0.1661"/>
              <dgm:constr type="w" for="ch" forName="Image" refType="w" fact="0.7457"/>
              <dgm:constr type="h" for="ch" forName="Image" refType="h" fact="0.8711"/>
              <dgm:constr type="l" for="ch" forName="ChildText" refType="w" fact="0.6464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if>
          <dgm:else name="Name5">
            <dgm:constrLst>
              <dgm:constr type="l" for="ch" forName="ParentText" refType="w" fact="0.26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.26"/>
              <dgm:constr type="t" for="ch" forName="Image" refType="h" fact="0.1661"/>
              <dgm:constr type="w" for="ch" forName="Image" refType="w" fact="0.7446"/>
              <dgm:constr type="h" for="ch" forName="Image" refType="h" fact="0.8711"/>
              <dgm:constr type="l" for="ch" forName="ChildText" refType="w" fact="0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else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Text" styleLbl="fgAcc1">
          <dgm:varLst>
            <dgm:chMax val="0"/>
            <dgm:chPref val="0"/>
            <dgm:bulletEnabled val="1"/>
          </dgm:varLst>
          <dgm:choose name="Name6">
            <dgm:if name="Name7" axis="des" ptType="node" func="cnt" op="equ" val="1">
              <dgm:alg type="tx">
                <dgm:param type="stBulletLvl" val="2"/>
                <dgm:param type="txAnchorVertCh" val="mid"/>
                <dgm:param type="parTxLTRAlign" val="l"/>
              </dgm:alg>
            </dgm:if>
            <dgm:else name="Name8">
              <dgm:alg type="tx">
                <dgm:param type="stBulletLvl" val="1"/>
                <dgm:param type="txAnchorVertCh" val="mid"/>
              </dgm:alg>
            </dgm:else>
          </dgm:choose>
          <dgm:choose name="Name9">
            <dgm:if name="Name10" axis="ch" ptType="node" func="cnt" op="gte" val="1"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if>
            <dgm:else name="Name11"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F66DF-8174-4331-BD54-DAC8754FA7B8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48852-7D8E-46E2-A959-16C01E0C35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298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48852-7D8E-46E2-A959-16C01E0C35A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027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48852-7D8E-46E2-A959-16C01E0C35A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423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48852-7D8E-46E2-A959-16C01E0C35A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6A307-19F2-4A0C-8C48-8CBB51F317E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06A00D4-71C0-4BDB-8890-DDC6EA1342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6A307-19F2-4A0C-8C48-8CBB51F317E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A00D4-71C0-4BDB-8890-DDC6EA1342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6A307-19F2-4A0C-8C48-8CBB51F317E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A00D4-71C0-4BDB-8890-DDC6EA1342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6A307-19F2-4A0C-8C48-8CBB51F317E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A00D4-71C0-4BDB-8890-DDC6EA1342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6A307-19F2-4A0C-8C48-8CBB51F317E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06A00D4-71C0-4BDB-8890-DDC6EA1342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6A307-19F2-4A0C-8C48-8CBB51F317E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A00D4-71C0-4BDB-8890-DDC6EA1342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6A307-19F2-4A0C-8C48-8CBB51F317E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A00D4-71C0-4BDB-8890-DDC6EA1342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6A307-19F2-4A0C-8C48-8CBB51F317E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A00D4-71C0-4BDB-8890-DDC6EA1342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6A307-19F2-4A0C-8C48-8CBB51F317E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A00D4-71C0-4BDB-8890-DDC6EA1342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6A307-19F2-4A0C-8C48-8CBB51F317E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A00D4-71C0-4BDB-8890-DDC6EA1342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6A307-19F2-4A0C-8C48-8CBB51F317E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06A00D4-71C0-4BDB-8890-DDC6EA1342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8C6A307-19F2-4A0C-8C48-8CBB51F317E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06A00D4-71C0-4BDB-8890-DDC6EA1342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11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image" Target="../media/image5.png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на 2012 – 2017 годы</a:t>
            </a:r>
            <a:endParaRPr lang="ru-RU" sz="36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/>
              <a:t>Программа развития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ГБОУ детско-юношеского центра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Подходы к решению проблем образования личности</a:t>
            </a:r>
            <a:endParaRPr lang="ru-RU" sz="3200" dirty="0">
              <a:solidFill>
                <a:srgbClr val="C0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483050906"/>
              </p:ext>
            </p:extLst>
          </p:nvPr>
        </p:nvGraphicFramePr>
        <p:xfrm>
          <a:off x="142844" y="714356"/>
          <a:ext cx="8858312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advTm="2000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Личностно-ориентированная система обучения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408737193"/>
              </p:ext>
            </p:extLst>
          </p:nvPr>
        </p:nvGraphicFramePr>
        <p:xfrm>
          <a:off x="179512" y="692696"/>
          <a:ext cx="8784976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913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64807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Оценка качества образования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36577208"/>
              </p:ext>
            </p:extLst>
          </p:nvPr>
        </p:nvGraphicFramePr>
        <p:xfrm>
          <a:off x="179512" y="980728"/>
          <a:ext cx="8784976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199606423"/>
              </p:ext>
            </p:extLst>
          </p:nvPr>
        </p:nvGraphicFramePr>
        <p:xfrm>
          <a:off x="179512" y="2204864"/>
          <a:ext cx="8784976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07566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778098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Управление качеством образования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рганизационная диаграмма 19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40266749"/>
              </p:ext>
            </p:extLst>
          </p:nvPr>
        </p:nvGraphicFramePr>
        <p:xfrm>
          <a:off x="179512" y="764704"/>
          <a:ext cx="8784976" cy="3347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971600" y="4725144"/>
            <a:ext cx="7272808" cy="91440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Мониторинговые исследования качества образования</a:t>
            </a:r>
            <a:endParaRPr lang="ru-RU" sz="2000" b="1" dirty="0"/>
          </a:p>
        </p:txBody>
      </p:sp>
      <p:sp>
        <p:nvSpPr>
          <p:cNvPr id="7" name="Стрелка вверх 6"/>
          <p:cNvSpPr/>
          <p:nvPr/>
        </p:nvSpPr>
        <p:spPr>
          <a:xfrm>
            <a:off x="4551074" y="3746653"/>
            <a:ext cx="45719" cy="1008112"/>
          </a:xfrm>
          <a:prstGeom prst="upArrow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верх 8"/>
          <p:cNvSpPr/>
          <p:nvPr/>
        </p:nvSpPr>
        <p:spPr>
          <a:xfrm>
            <a:off x="7673758" y="3746653"/>
            <a:ext cx="45719" cy="1008112"/>
          </a:xfrm>
          <a:prstGeom prst="upArrow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711805"/>
            <a:ext cx="244475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385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008" y="-387424"/>
            <a:ext cx="8928992" cy="16288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Целевые проекты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Программы развития ГБОУ </a:t>
            </a:r>
            <a:r>
              <a:rPr lang="ru-RU" sz="3600" b="1" dirty="0">
                <a:solidFill>
                  <a:srgbClr val="C00000"/>
                </a:solidFill>
              </a:rPr>
              <a:t>ДЮЦ</a:t>
            </a: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26924274"/>
              </p:ext>
            </p:extLst>
          </p:nvPr>
        </p:nvGraphicFramePr>
        <p:xfrm>
          <a:off x="107504" y="305272"/>
          <a:ext cx="8928992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8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7724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Выводы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58898408"/>
              </p:ext>
            </p:extLst>
          </p:nvPr>
        </p:nvGraphicFramePr>
        <p:xfrm>
          <a:off x="251520" y="620688"/>
          <a:ext cx="8424936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4973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Проблемный анализ состояния ГБОУ ДЮЦ</a:t>
            </a:r>
            <a:endParaRPr lang="ru-RU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73100439"/>
              </p:ext>
            </p:extLst>
          </p:nvPr>
        </p:nvGraphicFramePr>
        <p:xfrm>
          <a:off x="179512" y="548680"/>
          <a:ext cx="8715436" cy="3384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4357718"/>
              </a:tblGrid>
              <a:tr h="421911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Результаты образовательного процесса</a:t>
                      </a:r>
                      <a:endParaRPr lang="ru-RU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894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Сильные стороны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Проблемы</a:t>
                      </a:r>
                      <a:endParaRPr lang="ru-RU" b="1" dirty="0"/>
                    </a:p>
                  </a:txBody>
                  <a:tcPr/>
                </a:tc>
              </a:tr>
              <a:tr h="25730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Доступность образования.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Индивидуальный подход к обучению.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Преемственность ряда образовательных   программ.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Преобладание высокого уровня усвоения образовательных программ.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Частые и регулярные победы обучающихся ГБОУ ДЮЦ в фестивалях и конкурсах 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Недостаточная наполняемость групп и низкая посещаемость учебных занятий по некоторым образовательным программам.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Переносы занятий.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Недостаточно используются ресурсы для повышения мотивации и развития творческих способностей обучающихся.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95275"/>
              </p:ext>
            </p:extLst>
          </p:nvPr>
        </p:nvGraphicFramePr>
        <p:xfrm>
          <a:off x="179512" y="3779520"/>
          <a:ext cx="8715436" cy="2999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4357718"/>
              </a:tblGrid>
              <a:tr h="615830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здорового образа жизни субъектов 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образовательного процесса</a:t>
                      </a:r>
                      <a:endParaRPr lang="ru-RU" sz="1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19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Сильные стороны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Проблемы</a:t>
                      </a:r>
                    </a:p>
                  </a:txBody>
                  <a:tcPr/>
                </a:tc>
              </a:tr>
              <a:tr h="19941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Все занятия проводятся с учётом Сан </a:t>
                      </a:r>
                      <a:r>
                        <a:rPr kumimoji="0" lang="ru-RU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ПиН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Привитие норм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здорового образа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жизни.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Проведение оздоровительных мероприятий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просветительской р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аботы.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Периодические диспансеризации для сотрудников ГБОУ ДЮЦ.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Влияние экологической обстановки на заболеваемость обучающихся и педагогов.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Отсутствие у педагогов ориентации на ценности собственного здоровья, стремления к реальному повышению функциональных резервов своего организма.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45719"/>
          </a:xfrm>
        </p:spPr>
        <p:txBody>
          <a:bodyPr>
            <a:normAutofit fontScale="90000"/>
          </a:bodyPr>
          <a:lstStyle/>
          <a:p>
            <a:pPr algn="ctr"/>
            <a:endParaRPr lang="ru-RU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14675753"/>
              </p:ext>
            </p:extLst>
          </p:nvPr>
        </p:nvGraphicFramePr>
        <p:xfrm>
          <a:off x="251520" y="116632"/>
          <a:ext cx="8643998" cy="31457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999"/>
                <a:gridCol w="4321999"/>
              </a:tblGrid>
              <a:tr h="370525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Развитие профессионального потенциала педагогических кадров</a:t>
                      </a:r>
                      <a:endParaRPr lang="ru-RU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20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Сильные стороны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Проблемы</a:t>
                      </a:r>
                    </a:p>
                  </a:txBody>
                  <a:tcPr/>
                </a:tc>
              </a:tr>
              <a:tr h="23837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В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ысокий уровень профессиональной компетентности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педагогического коллектива.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Большинство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едагогов активно внедряют инновационные технологии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образовательный процесс.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Педагоги активно участвуют в конкурсах профессионального мастерства.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dirty="0" smtClean="0"/>
                        <a:t> 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Слабо развита система выявления и обобщения передового педагогического опыта.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Некоторые педагоги редко используют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учебно-воспитательном процессе современные образовательные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технологии.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Большая часть педагогов Центра не готова к работе с детьми, имеющими ограничения по здоровью.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3435626"/>
              </p:ext>
            </p:extLst>
          </p:nvPr>
        </p:nvGraphicFramePr>
        <p:xfrm>
          <a:off x="251520" y="3212976"/>
          <a:ext cx="8643998" cy="3456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999"/>
                <a:gridCol w="4321999"/>
              </a:tblGrid>
              <a:tr h="722086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активной гражданской позиции субъектов образовательного процесса </a:t>
                      </a:r>
                      <a:endParaRPr lang="ru-RU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674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Сильные стороны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Проблемы</a:t>
                      </a:r>
                      <a:endParaRPr lang="ru-RU" b="1" dirty="0"/>
                    </a:p>
                  </a:txBody>
                  <a:tcPr/>
                </a:tc>
              </a:tr>
              <a:tr h="23575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Ф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ункционирует  музей Боевой Славы.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А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пробируется Целевая программа «Духовно-нравственное воспитание и развитие обучающихся».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Сформирована группа детей-волонтёров.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Сотрудничество с Советом ветеранов ВОВ микрорайона Чертаново Южное  – организация и проведение встреч, бесед, концертов, поздравлений ветеранов ВОВ.</a:t>
                      </a:r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Отсутствие в ГБОУ ДЮЦ единой детской организации.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Недостаточное развитие самоуправления в организационной структуре ГБОУ ДЮЦ.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45719"/>
          </a:xfrm>
        </p:spPr>
        <p:txBody>
          <a:bodyPr>
            <a:normAutofit fontScale="90000"/>
          </a:bodyPr>
          <a:lstStyle/>
          <a:p>
            <a:pPr algn="ctr"/>
            <a:endParaRPr lang="ru-RU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38738469"/>
              </p:ext>
            </p:extLst>
          </p:nvPr>
        </p:nvGraphicFramePr>
        <p:xfrm>
          <a:off x="251520" y="692696"/>
          <a:ext cx="8643998" cy="43953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999"/>
                <a:gridCol w="4321999"/>
              </a:tblGrid>
              <a:tr h="328007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Социальная адаптация субъектов образовательного процесса</a:t>
                      </a:r>
                      <a:endParaRPr lang="ru-RU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280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Сильные стороны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Проблемы</a:t>
                      </a:r>
                    </a:p>
                  </a:txBody>
                  <a:tcPr/>
                </a:tc>
              </a:tr>
              <a:tr h="36333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Налаженная сеть партнерства ГБОУ ДЮЦ в области воспитания и социализации обучающихся.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Разработаны и реализуются Целевая программа «</a:t>
                      </a:r>
                      <a:r>
                        <a:rPr kumimoji="0" lang="ru-RU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Профориентационная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работа и </a:t>
                      </a:r>
                      <a:r>
                        <a:rPr kumimoji="0" lang="ru-RU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предпрофильная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подготовка обучающихся ГБОУ детско-юношеского центра» и подпрограмма «</a:t>
                      </a:r>
                      <a:r>
                        <a:rPr kumimoji="0" lang="ru-RU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Допрофессиональная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социально-педагогическая подготовка школьников».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Консультации родителей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вопросам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профессионального самоопределения обучающихся.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600" dirty="0" smtClean="0"/>
                        <a:t> 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Низкий социальный </a:t>
                      </a:r>
                      <a:r>
                        <a:rPr kumimoji="0" lang="ru-RU" sz="16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статус ряда семей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Недостатки формирования социально-психологической культуры в семьях обучающихся.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Недостаточно налажена работа с родителями.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9001156" cy="7658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Модель развития ГБОУ ДЮЦ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74521796"/>
              </p:ext>
            </p:extLst>
          </p:nvPr>
        </p:nvGraphicFramePr>
        <p:xfrm>
          <a:off x="251520" y="0"/>
          <a:ext cx="6696744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олнце 5"/>
          <p:cNvSpPr/>
          <p:nvPr/>
        </p:nvSpPr>
        <p:spPr>
          <a:xfrm>
            <a:off x="6804248" y="1059366"/>
            <a:ext cx="2195736" cy="2088232"/>
          </a:xfrm>
          <a:prstGeom prst="sun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ОУ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5723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Цель Программы развития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836712"/>
            <a:ext cx="8429684" cy="4572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Разработка общей стратегии проектирования образовательного пространства ГБОУ ДЮЦ, в котором станет необходимым и возможным сочетание доступности образования, базирующейся на организации познавательной деятельности, сообразной зоне ближайшего развития ребёнка и продуктивности образования, определяемой готовностью выпускника к самостоятельному и ответственному действию, стремлению к  постоянному саморазвитию и реализации своих возможностей.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85723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Задачи Программы развития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64" y="857232"/>
            <a:ext cx="8715436" cy="5572164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Создание индивидуального облика образовательного учреждения.</a:t>
            </a:r>
            <a:endParaRPr lang="ru-RU" sz="900" dirty="0" smtClean="0"/>
          </a:p>
          <a:p>
            <a:pPr lvl="0"/>
            <a:r>
              <a:rPr lang="ru-RU" dirty="0" smtClean="0"/>
              <a:t>Проектирование оптимальной организационной структуры ОУ, обеспечивающей действительную индивидуальность образования.</a:t>
            </a:r>
            <a:endParaRPr lang="ru-RU" sz="900" dirty="0" smtClean="0"/>
          </a:p>
          <a:p>
            <a:pPr lvl="0"/>
            <a:r>
              <a:rPr lang="ru-RU" dirty="0" smtClean="0"/>
              <a:t>Внедрение профильной направленности обучения в ряд образовательных программ.</a:t>
            </a:r>
            <a:endParaRPr lang="ru-RU" sz="900" dirty="0" smtClean="0"/>
          </a:p>
          <a:p>
            <a:pPr lvl="0"/>
            <a:r>
              <a:rPr lang="ru-RU" dirty="0" smtClean="0"/>
              <a:t>Создание гибкой структуры социальной адаптации детей и подростков, сохранение их физического, психологического и нравственного здоровья.</a:t>
            </a:r>
            <a:endParaRPr lang="ru-RU" sz="900" dirty="0" smtClean="0"/>
          </a:p>
          <a:p>
            <a:pPr lvl="0"/>
            <a:r>
              <a:rPr lang="ru-RU" dirty="0" smtClean="0"/>
              <a:t>Осуществление перехода от информационно-объяснительной образовательной технологии к </a:t>
            </a:r>
            <a:r>
              <a:rPr lang="ru-RU" dirty="0" err="1" smtClean="0"/>
              <a:t>деятельностно</a:t>
            </a:r>
            <a:r>
              <a:rPr lang="ru-RU" dirty="0" smtClean="0"/>
              <a:t>-развивающей.</a:t>
            </a:r>
          </a:p>
          <a:p>
            <a:r>
              <a:rPr lang="ru-RU" dirty="0"/>
              <a:t>Расширение пространства инициативного, творческого действия обучающихся на основе интеграции основного и дополнительного образования, организации ученического самоуправления.</a:t>
            </a:r>
          </a:p>
          <a:p>
            <a:pPr lvl="0"/>
            <a:r>
              <a:rPr lang="ru-RU" dirty="0"/>
              <a:t>Укрепление позитивного настроя педагогов на внесение в свою деятельность изменений, необходимых для развития образовательного </a:t>
            </a:r>
            <a:r>
              <a:rPr lang="ru-RU" dirty="0" smtClean="0"/>
              <a:t>учреждения.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22"/>
            <a:ext cx="8784976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Основные положения гуманистической концепции развития личности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55947821"/>
              </p:ext>
            </p:extLst>
          </p:nvPr>
        </p:nvGraphicFramePr>
        <p:xfrm>
          <a:off x="3923928" y="1484784"/>
          <a:ext cx="5038725" cy="3133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4154699673"/>
              </p:ext>
            </p:extLst>
          </p:nvPr>
        </p:nvGraphicFramePr>
        <p:xfrm>
          <a:off x="251520" y="1397000"/>
          <a:ext cx="554461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Солнце 8"/>
          <p:cNvSpPr/>
          <p:nvPr/>
        </p:nvSpPr>
        <p:spPr>
          <a:xfrm>
            <a:off x="491032" y="1412776"/>
            <a:ext cx="457200" cy="4572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032" y="2392877"/>
            <a:ext cx="4699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032" y="3383924"/>
            <a:ext cx="4699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032" y="4221088"/>
            <a:ext cx="4699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032" y="5157192"/>
            <a:ext cx="469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79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2852"/>
            <a:ext cx="77724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Главный ожидаемый результат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642918"/>
            <a:ext cx="8786874" cy="1285884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sz="5500" dirty="0" smtClean="0"/>
              <a:t>Формирование всесторонне развитой, социально-активной личности, подготовленной к жизни в принципиально новых экономических, </a:t>
            </a:r>
            <a:r>
              <a:rPr lang="ru-RU" sz="5500" dirty="0" err="1" smtClean="0"/>
              <a:t>социокультурных</a:t>
            </a:r>
            <a:r>
              <a:rPr lang="ru-RU" sz="5500" dirty="0" smtClean="0"/>
              <a:t> и социально-политических условиях.</a:t>
            </a:r>
          </a:p>
          <a:p>
            <a:pPr algn="ctr">
              <a:buNone/>
            </a:pPr>
            <a:endParaRPr lang="ru-RU" sz="2500" dirty="0" smtClean="0"/>
          </a:p>
          <a:p>
            <a:pPr algn="ctr">
              <a:buNone/>
            </a:pPr>
            <a:r>
              <a:rPr lang="ru-RU" sz="6200" b="1" dirty="0" smtClean="0">
                <a:solidFill>
                  <a:srgbClr val="C00000"/>
                </a:solidFill>
              </a:rPr>
              <a:t>Модель выпускника ГБОУ ДЮЦ</a:t>
            </a:r>
            <a:endParaRPr lang="ru-RU" sz="62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7592416"/>
              </p:ext>
            </p:extLst>
          </p:nvPr>
        </p:nvGraphicFramePr>
        <p:xfrm>
          <a:off x="214282" y="1785926"/>
          <a:ext cx="8786874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888</TotalTime>
  <Words>937</Words>
  <Application>Microsoft Office PowerPoint</Application>
  <PresentationFormat>Экран (4:3)</PresentationFormat>
  <Paragraphs>193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Справедливость</vt:lpstr>
      <vt:lpstr>Программа развития  ГБОУ детско-юношеского центра</vt:lpstr>
      <vt:lpstr>Проблемный анализ состояния ГБОУ ДЮЦ</vt:lpstr>
      <vt:lpstr>Презентация PowerPoint</vt:lpstr>
      <vt:lpstr>Презентация PowerPoint</vt:lpstr>
      <vt:lpstr> Модель развития ГБОУ ДЮЦ</vt:lpstr>
      <vt:lpstr>Цель Программы развития</vt:lpstr>
      <vt:lpstr>Задачи Программы развития</vt:lpstr>
      <vt:lpstr>Основные положения гуманистической концепции развития личности</vt:lpstr>
      <vt:lpstr>Главный ожидаемый результат</vt:lpstr>
      <vt:lpstr>Подходы к решению проблем образования личности</vt:lpstr>
      <vt:lpstr>Личностно-ориентированная система обучения</vt:lpstr>
      <vt:lpstr>Оценка качества образования</vt:lpstr>
      <vt:lpstr>Управление качеством образования</vt:lpstr>
      <vt:lpstr>Целевые проекты Программы развития ГБОУ ДЮЦ</vt:lpstr>
      <vt:lpstr>Выводы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развития ГБОУ детско-юношеского центра</dc:title>
  <dc:creator>1</dc:creator>
  <cp:lastModifiedBy>Сазонова Н.Б.</cp:lastModifiedBy>
  <cp:revision>78</cp:revision>
  <dcterms:created xsi:type="dcterms:W3CDTF">2012-07-18T07:58:19Z</dcterms:created>
  <dcterms:modified xsi:type="dcterms:W3CDTF">2016-09-30T11:36:42Z</dcterms:modified>
</cp:coreProperties>
</file>