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58" r:id="rId3"/>
    <p:sldId id="260" r:id="rId4"/>
    <p:sldId id="261" r:id="rId5"/>
    <p:sldId id="265" r:id="rId6"/>
    <p:sldId id="267" r:id="rId7"/>
    <p:sldId id="275" r:id="rId8"/>
    <p:sldId id="281" r:id="rId9"/>
    <p:sldId id="282" r:id="rId10"/>
    <p:sldId id="283" r:id="rId11"/>
    <p:sldId id="284" r:id="rId12"/>
    <p:sldId id="273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33CCFF"/>
    <a:srgbClr val="FFFF00"/>
    <a:srgbClr val="FFFF99"/>
    <a:srgbClr val="3333CC"/>
    <a:srgbClr val="6AD34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1" autoAdjust="0"/>
    <p:restoredTop sz="94660"/>
  </p:normalViewPr>
  <p:slideViewPr>
    <p:cSldViewPr>
      <p:cViewPr>
        <p:scale>
          <a:sx n="60" d="100"/>
          <a:sy n="60" d="100"/>
        </p:scale>
        <p:origin x="-1602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82700-872C-4648-87E3-CF3A3ACB8F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9E18E-25A3-41BF-8D81-8D1D9F5AF1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2C7289-4DDD-41EE-B653-D1850BE747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F088E-E607-4C93-92A1-8661D2F9D0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4EBE6-774F-46EB-9D95-1D046F2E5C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3CA94-1DE7-4EE8-9223-588107C7E0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5C096E-D924-4237-9412-D729DAAF46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3F6CE-D8B5-461E-8F17-3B3FB25BA6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DF9B3-6D36-43B9-99F0-9E9FEDA2F2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3C43A-6F05-45D4-8691-CCF8312E42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9A81D8-3FC3-41E0-B386-510A66424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185E76"/>
            </a:gs>
            <a:gs pos="50000">
              <a:srgbClr val="33CCFF"/>
            </a:gs>
            <a:gs pos="100000">
              <a:srgbClr val="185E7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8A45313B-7312-4272-B4D9-4357D6DBBD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zo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5.jpeg"/><Relationship Id="rId7" Type="http://schemas.openxmlformats.org/officeDocument/2006/relationships/image" Target="../media/image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Планы местности и их чтение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5 класс</a:t>
            </a:r>
          </a:p>
          <a:p>
            <a:r>
              <a:rPr lang="ru-RU" b="1" dirty="0" smtClean="0"/>
              <a:t>Подготовила </a:t>
            </a:r>
          </a:p>
          <a:p>
            <a:r>
              <a:rPr lang="ru-RU" b="1" dirty="0" smtClean="0"/>
              <a:t>Учитель географии МКОУ СОШ№11 Иванова И.Н.</a:t>
            </a:r>
            <a:endParaRPr lang="ru-RU" b="1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каком берегу </a:t>
            </a:r>
            <a:r>
              <a:rPr lang="ru-RU" dirty="0" err="1" smtClean="0"/>
              <a:t>р</a:t>
            </a:r>
            <a:r>
              <a:rPr lang="ru-RU" dirty="0" smtClean="0"/>
              <a:t> . </a:t>
            </a:r>
            <a:r>
              <a:rPr lang="ru-RU" dirty="0" err="1" smtClean="0"/>
              <a:t>Соть</a:t>
            </a:r>
            <a:r>
              <a:rPr lang="ru-RU" dirty="0" smtClean="0"/>
              <a:t> находится смешанный лес?</a:t>
            </a:r>
            <a:endParaRPr lang="ru-RU" dirty="0"/>
          </a:p>
        </p:txBody>
      </p:sp>
      <p:pic>
        <p:nvPicPr>
          <p:cNvPr id="1026" name="Picture 2" descr="C:\Users\Asus\Desktop\0007-007-Plan-mestnosti-640x4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8125" b="7310"/>
          <a:stretch>
            <a:fillRect/>
          </a:stretch>
        </p:blipFill>
        <p:spPr bwMode="auto">
          <a:xfrm>
            <a:off x="323528" y="1628800"/>
            <a:ext cx="8280920" cy="4752528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каком районе лучше разбить туристический лагерь?</a:t>
            </a:r>
            <a:endParaRPr lang="ru-RU" dirty="0"/>
          </a:p>
        </p:txBody>
      </p:sp>
      <p:pic>
        <p:nvPicPr>
          <p:cNvPr id="1026" name="Picture 2" descr="C:\Users\Asus\Desktop\pla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88840"/>
            <a:ext cx="8352928" cy="46085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300192" y="4221088"/>
            <a:ext cx="64807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84368" y="4509120"/>
            <a:ext cx="57606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2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68144" y="2060848"/>
            <a:ext cx="64807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3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Домашнее задание: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§ 16 </a:t>
            </a:r>
            <a:r>
              <a:rPr lang="ru-RU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повторить определения</a:t>
            </a:r>
            <a:endParaRPr lang="ru-RU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Что обозначают эти топографические знаки?</a:t>
            </a:r>
          </a:p>
        </p:txBody>
      </p:sp>
      <p:pic>
        <p:nvPicPr>
          <p:cNvPr id="4100" name="Picture 4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3702" y="1285860"/>
            <a:ext cx="2535224" cy="189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заросли куст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143240" y="1285860"/>
            <a:ext cx="2692294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 descr="5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070048" y="1300135"/>
            <a:ext cx="266120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 descr="редкий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322262" y="4143381"/>
            <a:ext cx="2463787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 descr="вырубка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3000364" y="4143380"/>
            <a:ext cx="271464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 descr="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29322" y="4143379"/>
            <a:ext cx="2689216" cy="1795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71472" y="3214686"/>
            <a:ext cx="23115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Ветряная мельница</a:t>
            </a:r>
          </a:p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и родник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86116" y="3429000"/>
            <a:ext cx="2454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Заросли кустарников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15074" y="3357562"/>
            <a:ext cx="2443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Шоссе и линия связи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85786" y="6215082"/>
            <a:ext cx="1386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Редкий лес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571868" y="6357958"/>
            <a:ext cx="1084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вырубка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286512" y="6211669"/>
            <a:ext cx="21602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Деревянный мост </a:t>
            </a:r>
          </a:p>
          <a:p>
            <a:pPr algn="ctr"/>
            <a:r>
              <a:rPr lang="ru-RU" dirty="0" smtClean="0"/>
              <a:t>через реку</a:t>
            </a: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4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5"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8" y="260350"/>
            <a:ext cx="2449512" cy="189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 descr="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2138" y="260350"/>
            <a:ext cx="2735262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 descr="Рисунок1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132138" y="2543794"/>
            <a:ext cx="2663825" cy="1779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 descr="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2492375"/>
            <a:ext cx="2627313" cy="188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8" descr="пашня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84888" y="260350"/>
            <a:ext cx="2735262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Picture 9" descr="куст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1863" y="2492374"/>
            <a:ext cx="2771775" cy="1865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Picture 10" descr="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5720" y="4572008"/>
            <a:ext cx="2571768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9" name="Picture 11" descr="сад"/>
          <p:cNvPicPr>
            <a:picLocks noChangeAspect="1" noChangeArrowheads="1"/>
          </p:cNvPicPr>
          <p:nvPr/>
        </p:nvPicPr>
        <p:blipFill>
          <a:blip r:embed="rId9" cstate="print"/>
          <a:stretch>
            <a:fillRect/>
          </a:stretch>
        </p:blipFill>
        <p:spPr bwMode="auto">
          <a:xfrm>
            <a:off x="3132138" y="4627801"/>
            <a:ext cx="2663825" cy="1809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0" name="Picture 12" descr="домик лесн"/>
          <p:cNvPicPr>
            <a:picLocks noChangeAspect="1" noChangeArrowheads="1"/>
          </p:cNvPicPr>
          <p:nvPr/>
        </p:nvPicPr>
        <p:blipFill>
          <a:blip r:embed="rId10" cstate="print"/>
          <a:stretch>
            <a:fillRect/>
          </a:stretch>
        </p:blipFill>
        <p:spPr bwMode="auto">
          <a:xfrm>
            <a:off x="6072198" y="4643445"/>
            <a:ext cx="2608018" cy="1785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571480"/>
            <a:ext cx="2665413" cy="1905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 descr="Рисунок1o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276600" y="620821"/>
            <a:ext cx="2592388" cy="173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 descr="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571480"/>
            <a:ext cx="2519362" cy="180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7" descr="хв лес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285721" y="2708275"/>
            <a:ext cx="2571768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Picture 10" descr="Рисунок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116" y="2708275"/>
            <a:ext cx="2674947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3" name="Picture 11" descr="Рисунок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7763" y="2781300"/>
            <a:ext cx="2630517" cy="182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4" name="Picture 12" descr="13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250825" y="4857760"/>
            <a:ext cx="253522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5" name="Picture 13" descr="см лес"/>
          <p:cNvPicPr>
            <a:picLocks noChangeAspect="1" noChangeArrowheads="1"/>
          </p:cNvPicPr>
          <p:nvPr/>
        </p:nvPicPr>
        <p:blipFill>
          <a:blip r:embed="rId9" cstate="print"/>
          <a:stretch>
            <a:fillRect/>
          </a:stretch>
        </p:blipFill>
        <p:spPr bwMode="auto">
          <a:xfrm>
            <a:off x="3286116" y="4868863"/>
            <a:ext cx="2643205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6" name="Picture 14" descr="Рисунок6"/>
          <p:cNvPicPr>
            <a:picLocks noChangeAspect="1" noChangeArrowheads="1"/>
          </p:cNvPicPr>
          <p:nvPr/>
        </p:nvPicPr>
        <p:blipFill>
          <a:blip r:embed="rId10" cstate="print"/>
          <a:stretch>
            <a:fillRect/>
          </a:stretch>
        </p:blipFill>
        <p:spPr bwMode="auto">
          <a:xfrm>
            <a:off x="6204937" y="4857760"/>
            <a:ext cx="2604731" cy="176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Прочитайте рассказ: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1499102"/>
            <a:ext cx="8748713" cy="5025523"/>
            <a:chOff x="249" y="954"/>
            <a:chExt cx="4972" cy="2330"/>
          </a:xfrm>
        </p:grpSpPr>
        <p:sp>
          <p:nvSpPr>
            <p:cNvPr id="13316" name="Text Box 4"/>
            <p:cNvSpPr txBox="1">
              <a:spLocks noChangeArrowheads="1"/>
            </p:cNvSpPr>
            <p:nvPr/>
          </p:nvSpPr>
          <p:spPr bwMode="auto">
            <a:xfrm>
              <a:off x="249" y="1071"/>
              <a:ext cx="36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24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От</a:t>
              </a:r>
            </a:p>
          </p:txBody>
        </p:sp>
        <p:pic>
          <p:nvPicPr>
            <p:cNvPr id="8197" name="Picture 5" descr="Рисунок6"/>
            <p:cNvPicPr>
              <a:picLocks noChangeAspect="1" noChangeArrowheads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703" y="1059"/>
              <a:ext cx="771" cy="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18" name="Text Box 6"/>
            <p:cNvSpPr txBox="1">
              <a:spLocks noChangeArrowheads="1"/>
            </p:cNvSpPr>
            <p:nvPr/>
          </p:nvSpPr>
          <p:spPr bwMode="auto">
            <a:xfrm>
              <a:off x="1416" y="1038"/>
              <a:ext cx="142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4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мы шли вдоль</a:t>
              </a:r>
            </a:p>
          </p:txBody>
        </p:sp>
        <p:pic>
          <p:nvPicPr>
            <p:cNvPr id="8199" name="Picture 7" descr="вырубка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80" y="981"/>
              <a:ext cx="450" cy="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20" name="Text Box 8"/>
            <p:cNvSpPr txBox="1">
              <a:spLocks noChangeArrowheads="1"/>
            </p:cNvSpPr>
            <p:nvPr/>
          </p:nvSpPr>
          <p:spPr bwMode="auto">
            <a:xfrm>
              <a:off x="3366" y="1038"/>
              <a:ext cx="8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4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Затем по</a:t>
              </a:r>
            </a:p>
          </p:txBody>
        </p:sp>
        <p:pic>
          <p:nvPicPr>
            <p:cNvPr id="8201" name="Picture 9" descr="Рисунок2"/>
            <p:cNvPicPr>
              <a:picLocks noChangeAspect="1" noChangeArrowheads="1"/>
            </p:cNvPicPr>
            <p:nvPr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4268" y="954"/>
              <a:ext cx="899" cy="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22" name="Text Box 10"/>
            <p:cNvSpPr txBox="1">
              <a:spLocks noChangeArrowheads="1"/>
            </p:cNvSpPr>
            <p:nvPr/>
          </p:nvSpPr>
          <p:spPr bwMode="auto">
            <a:xfrm>
              <a:off x="645" y="1764"/>
              <a:ext cx="589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4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через</a:t>
              </a:r>
            </a:p>
          </p:txBody>
        </p:sp>
        <p:pic>
          <p:nvPicPr>
            <p:cNvPr id="8203" name="Picture 11" descr="Рисунок9"/>
            <p:cNvPicPr>
              <a:picLocks noChangeAspect="1" noChangeArrowheads="1"/>
            </p:cNvPicPr>
            <p:nvPr/>
          </p:nvPicPr>
          <p:blipFill>
            <a:blip r:embed="rId5" cstate="print"/>
            <a:stretch>
              <a:fillRect/>
            </a:stretch>
          </p:blipFill>
          <p:spPr bwMode="auto">
            <a:xfrm>
              <a:off x="1264" y="1650"/>
              <a:ext cx="748" cy="4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24" name="Text Box 12"/>
            <p:cNvSpPr txBox="1">
              <a:spLocks noChangeArrowheads="1"/>
            </p:cNvSpPr>
            <p:nvPr/>
          </p:nvSpPr>
          <p:spPr bwMode="auto">
            <a:xfrm>
              <a:off x="2006" y="1764"/>
              <a:ext cx="85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4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вышли к</a:t>
              </a:r>
            </a:p>
          </p:txBody>
        </p:sp>
        <p:pic>
          <p:nvPicPr>
            <p:cNvPr id="8205" name="Picture 13" descr="9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971" y="1706"/>
              <a:ext cx="745" cy="4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26" name="Text Box 14"/>
            <p:cNvSpPr txBox="1">
              <a:spLocks noChangeArrowheads="1"/>
            </p:cNvSpPr>
            <p:nvPr/>
          </p:nvSpPr>
          <p:spPr bwMode="auto">
            <a:xfrm>
              <a:off x="3820" y="1764"/>
              <a:ext cx="140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24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Отдохнув, мы </a:t>
              </a:r>
            </a:p>
          </p:txBody>
        </p:sp>
        <p:sp>
          <p:nvSpPr>
            <p:cNvPr id="13327" name="Text Box 15"/>
            <p:cNvSpPr txBox="1">
              <a:spLocks noChangeArrowheads="1"/>
            </p:cNvSpPr>
            <p:nvPr/>
          </p:nvSpPr>
          <p:spPr bwMode="auto">
            <a:xfrm>
              <a:off x="599" y="2399"/>
              <a:ext cx="311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4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перешли на левый берег реки и по</a:t>
              </a:r>
            </a:p>
          </p:txBody>
        </p:sp>
        <p:pic>
          <p:nvPicPr>
            <p:cNvPr id="8208" name="Picture 16" descr="Рисунок1"/>
            <p:cNvPicPr>
              <a:picLocks noChangeAspect="1" noChangeArrowheads="1"/>
            </p:cNvPicPr>
            <p:nvPr/>
          </p:nvPicPr>
          <p:blipFill>
            <a:blip r:embed="rId7" cstate="print"/>
            <a:stretch>
              <a:fillRect/>
            </a:stretch>
          </p:blipFill>
          <p:spPr bwMode="auto">
            <a:xfrm>
              <a:off x="4105" y="2266"/>
              <a:ext cx="862" cy="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29" name="Text Box 17"/>
            <p:cNvSpPr txBox="1">
              <a:spLocks noChangeArrowheads="1"/>
            </p:cNvSpPr>
            <p:nvPr/>
          </p:nvSpPr>
          <p:spPr bwMode="auto">
            <a:xfrm>
              <a:off x="612" y="2885"/>
              <a:ext cx="162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4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подошли к нашей</a:t>
              </a:r>
            </a:p>
          </p:txBody>
        </p:sp>
        <p:pic>
          <p:nvPicPr>
            <p:cNvPr id="8210" name="Picture 18" descr="13"/>
            <p:cNvPicPr>
              <a:picLocks noChangeAspect="1" noChangeArrowheads="1"/>
            </p:cNvPicPr>
            <p:nvPr/>
          </p:nvPicPr>
          <p:blipFill>
            <a:blip r:embed="rId8" cstate="print"/>
            <a:stretch>
              <a:fillRect/>
            </a:stretch>
          </p:blipFill>
          <p:spPr bwMode="auto">
            <a:xfrm>
              <a:off x="2518" y="2750"/>
              <a:ext cx="951" cy="5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274638"/>
            <a:ext cx="8501122" cy="1143000"/>
          </a:xfrm>
          <a:prstGeom prst="roundRect">
            <a:avLst/>
          </a:prstGeom>
          <a:gradFill>
            <a:gsLst>
              <a:gs pos="0">
                <a:srgbClr val="185E76"/>
              </a:gs>
              <a:gs pos="50000">
                <a:srgbClr val="33CCFF"/>
              </a:gs>
              <a:gs pos="100000">
                <a:srgbClr val="185E76"/>
              </a:gs>
            </a:gsLst>
            <a:lin ang="5400000" scaled="1"/>
          </a:gradFill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Перевести примеры численного масштаба в именованный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539750" y="2060575"/>
            <a:ext cx="2160588" cy="350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1: 100                      </a:t>
            </a:r>
          </a:p>
          <a:p>
            <a:pPr>
              <a:defRPr/>
            </a:pPr>
            <a:endParaRPr lang="ru-RU" sz="32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1: 100 000</a:t>
            </a:r>
          </a:p>
          <a:p>
            <a:pPr>
              <a:defRPr/>
            </a:pPr>
            <a:endParaRPr lang="ru-RU" sz="32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1: 2 000</a:t>
            </a:r>
          </a:p>
          <a:p>
            <a:pPr>
              <a:defRPr/>
            </a:pPr>
            <a:endParaRPr lang="ru-RU" sz="32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1: 50 000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444875" y="1484313"/>
            <a:ext cx="5699125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ru-RU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в 1 см – 1 м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в 1 см –  1000 м или 1 км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в 1 см – 20 м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в 1 см – 500 м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dirty="0" smtClean="0"/>
          </a:p>
        </p:txBody>
      </p:sp>
      <p:sp>
        <p:nvSpPr>
          <p:cNvPr id="5" name="Управляющая кнопка: настраиваемая 4">
            <a:hlinkClick r:id="" action="ppaction://noaction" highlightClick="1"/>
          </p:cNvPr>
          <p:cNvSpPr/>
          <p:nvPr/>
        </p:nvSpPr>
        <p:spPr>
          <a:xfrm>
            <a:off x="500034" y="5929330"/>
            <a:ext cx="1785950" cy="714356"/>
          </a:xfrm>
          <a:prstGeom prst="actionButtonBlank">
            <a:avLst/>
          </a:prstGeom>
          <a:solidFill>
            <a:srgbClr val="33CCFF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Проверка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4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4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4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3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3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3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536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57751" y="285728"/>
            <a:ext cx="4286249" cy="142876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Укажите, в каком масштабе выполнен топографический план</a:t>
            </a:r>
            <a:r>
              <a:rPr lang="ru-RU" sz="2400" dirty="0" smtClean="0"/>
              <a:t>?</a:t>
            </a:r>
          </a:p>
        </p:txBody>
      </p:sp>
      <p:pic>
        <p:nvPicPr>
          <p:cNvPr id="25604" name="Picture 4" descr="1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5214942" cy="635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настраиваемая 4">
            <a:hlinkClick r:id="" action="ppaction://noaction" highlightClick="1"/>
          </p:cNvPr>
          <p:cNvSpPr/>
          <p:nvPr/>
        </p:nvSpPr>
        <p:spPr>
          <a:xfrm>
            <a:off x="5857884" y="1428736"/>
            <a:ext cx="2071702" cy="500066"/>
          </a:xfrm>
          <a:prstGeom prst="actionButtonBlank">
            <a:avLst/>
          </a:prstGeom>
          <a:solidFill>
            <a:srgbClr val="33CCFF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Проверка ответа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04508" y="2000240"/>
            <a:ext cx="305468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Численный масштаб:</a:t>
            </a:r>
          </a:p>
          <a:p>
            <a:pPr algn="ct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1:10000</a:t>
            </a:r>
          </a:p>
          <a:p>
            <a:pPr algn="ct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Именованный масштаб:</a:t>
            </a:r>
          </a:p>
          <a:p>
            <a:pPr algn="ct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1 см – 100 м.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3718593">
            <a:off x="-962171" y="3322933"/>
            <a:ext cx="7072338" cy="857252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091929" y="3429000"/>
            <a:ext cx="41814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На каком расстоянии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от железного моста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находится село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Ладогино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Управляющая кнопка: настраиваемая 8">
            <a:hlinkClick r:id="" action="ppaction://noaction" highlightClick="1"/>
          </p:cNvPr>
          <p:cNvSpPr/>
          <p:nvPr/>
        </p:nvSpPr>
        <p:spPr>
          <a:xfrm>
            <a:off x="6000760" y="5072074"/>
            <a:ext cx="2071702" cy="500066"/>
          </a:xfrm>
          <a:prstGeom prst="actionButtonBlank">
            <a:avLst/>
          </a:prstGeom>
          <a:solidFill>
            <a:srgbClr val="33CCFF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Проверка ответа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15008" y="6000768"/>
            <a:ext cx="29402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см Х 100 м = 1200 м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авая фигурная скобка 10"/>
          <p:cNvSpPr/>
          <p:nvPr/>
        </p:nvSpPr>
        <p:spPr>
          <a:xfrm rot="19891039">
            <a:off x="2556016" y="-115196"/>
            <a:ext cx="928694" cy="5562534"/>
          </a:xfrm>
          <a:prstGeom prst="rightBrace">
            <a:avLst>
              <a:gd name="adj1" fmla="val 53732"/>
              <a:gd name="adj2" fmla="val 50000"/>
            </a:avLst>
          </a:prstGeom>
          <a:ln w="3810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6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66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16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5603" grpId="0" build="p"/>
      <p:bldP spid="5" grpId="0" animBg="1"/>
      <p:bldP spid="6" grpId="0"/>
      <p:bldP spid="8" grpId="0"/>
      <p:bldP spid="9" grpId="0" animBg="1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какой высоте стоит мельница?</a:t>
            </a:r>
            <a:endParaRPr lang="ru-RU" dirty="0"/>
          </a:p>
        </p:txBody>
      </p:sp>
      <p:pic>
        <p:nvPicPr>
          <p:cNvPr id="1026" name="Picture 2" descr="C:\Users\Asus\Desktop\0007-007-Plan-mestnosti-640x4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8125" b="7310"/>
          <a:stretch>
            <a:fillRect/>
          </a:stretch>
        </p:blipFill>
        <p:spPr bwMode="auto">
          <a:xfrm>
            <a:off x="1331640" y="1628800"/>
            <a:ext cx="7200800" cy="4176464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/>
          <a:lstStyle/>
          <a:p>
            <a:r>
              <a:rPr lang="ru-RU" dirty="0" smtClean="0"/>
              <a:t>Описать окрестности г.Лескова.</a:t>
            </a:r>
            <a:endParaRPr lang="ru-RU" dirty="0"/>
          </a:p>
        </p:txBody>
      </p:sp>
      <p:pic>
        <p:nvPicPr>
          <p:cNvPr id="1026" name="Picture 2" descr="C:\Users\Asus\Desktop\fig_5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44824"/>
            <a:ext cx="8208911" cy="5013176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1">
      <a:dk1>
        <a:srgbClr val="3E3E5C"/>
      </a:dk1>
      <a:lt1>
        <a:srgbClr val="FFFFFF"/>
      </a:lt1>
      <a:dk2>
        <a:srgbClr val="666699"/>
      </a:dk2>
      <a:lt2>
        <a:srgbClr val="FFFFFF"/>
      </a:lt2>
      <a:accent1>
        <a:srgbClr val="60597B"/>
      </a:accent1>
      <a:accent2>
        <a:srgbClr val="6666FF"/>
      </a:accent2>
      <a:accent3>
        <a:srgbClr val="B8B8CA"/>
      </a:accent3>
      <a:accent4>
        <a:srgbClr val="DADADA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</TotalTime>
  <Words>206</Words>
  <Application>Microsoft Office PowerPoint</Application>
  <PresentationFormat>Экран (4:3)</PresentationFormat>
  <Paragraphs>59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Оформление по умолчанию</vt:lpstr>
      <vt:lpstr>Планы местности и их чтение</vt:lpstr>
      <vt:lpstr>Что обозначают эти топографические знаки?</vt:lpstr>
      <vt:lpstr>Слайд 3</vt:lpstr>
      <vt:lpstr>Слайд 4</vt:lpstr>
      <vt:lpstr>Прочитайте рассказ:</vt:lpstr>
      <vt:lpstr>Перевести примеры численного масштаба в именованный</vt:lpstr>
      <vt:lpstr>Слайд 7</vt:lpstr>
      <vt:lpstr>На какой высоте стоит мельница?</vt:lpstr>
      <vt:lpstr>Описать окрестности г.Лескова.</vt:lpstr>
      <vt:lpstr>На каком берегу р . Соть находится смешанный лес?</vt:lpstr>
      <vt:lpstr>В каком районе лучше разбить туристический лагерь?</vt:lpstr>
      <vt:lpstr>Домашнее задание: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Масштаб</dc:title>
  <dc:subject>План местности</dc:subject>
  <dc:creator>Карезина Нина Валентиновна</dc:creator>
  <cp:lastModifiedBy>Asus</cp:lastModifiedBy>
  <cp:revision>25</cp:revision>
  <dcterms:created xsi:type="dcterms:W3CDTF">2008-09-25T20:57:07Z</dcterms:created>
  <dcterms:modified xsi:type="dcterms:W3CDTF">2016-10-01T07:02:54Z</dcterms:modified>
</cp:coreProperties>
</file>