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4" r:id="rId1"/>
  </p:sldMasterIdLst>
  <p:sldIdLst>
    <p:sldId id="256" r:id="rId2"/>
    <p:sldId id="268" r:id="rId3"/>
    <p:sldId id="258" r:id="rId4"/>
    <p:sldId id="259" r:id="rId5"/>
    <p:sldId id="260" r:id="rId6"/>
    <p:sldId id="261" r:id="rId7"/>
    <p:sldId id="263" r:id="rId8"/>
    <p:sldId id="266" r:id="rId9"/>
    <p:sldId id="269" r:id="rId10"/>
    <p:sldId id="270" r:id="rId11"/>
    <p:sldId id="271" r:id="rId12"/>
    <p:sldId id="272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4F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5620" autoAdjust="0"/>
    <p:restoredTop sz="94667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29F027-724B-4F70-9B81-835102C94777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111291B-EDA5-46A2-A03F-3624B5823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365104"/>
            <a:ext cx="6368752" cy="1201688"/>
          </a:xfrm>
        </p:spPr>
        <p:txBody>
          <a:bodyPr/>
          <a:lstStyle/>
          <a:p>
            <a:r>
              <a:rPr lang="ru-RU" i="1" dirty="0" smtClean="0"/>
              <a:t>Филатова Алиса</a:t>
            </a:r>
          </a:p>
          <a:p>
            <a:r>
              <a:rPr lang="ru-RU" i="1" dirty="0" smtClean="0"/>
              <a:t>3а </a:t>
            </a:r>
            <a:r>
              <a:rPr lang="ru-RU" i="1" dirty="0" smtClean="0"/>
              <a:t>класс</a:t>
            </a:r>
          </a:p>
          <a:p>
            <a:r>
              <a:rPr lang="ru-RU" i="1" dirty="0" smtClean="0"/>
              <a:t>ш</a:t>
            </a:r>
            <a:r>
              <a:rPr lang="ru-RU" i="1" dirty="0" smtClean="0"/>
              <a:t>кола№183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1433732"/>
            <a:ext cx="5127104" cy="1275188"/>
          </a:xfrm>
        </p:spPr>
        <p:txBody>
          <a:bodyPr>
            <a:normAutofit/>
          </a:bodyPr>
          <a:lstStyle/>
          <a:p>
            <a:r>
              <a:rPr lang="ru-RU" sz="7200" i="1" dirty="0" smtClean="0">
                <a:solidFill>
                  <a:srgbClr val="FFFF00"/>
                </a:solidFill>
              </a:rPr>
              <a:t>«Мое имя»</a:t>
            </a:r>
            <a:endParaRPr lang="ru-RU" sz="7200" i="1" dirty="0">
              <a:solidFill>
                <a:srgbClr val="FFFF00"/>
              </a:solidFill>
            </a:endParaRPr>
          </a:p>
        </p:txBody>
      </p:sp>
      <p:pic>
        <p:nvPicPr>
          <p:cNvPr id="1029" name="Picture 5" descr="C:\Users\lenovo\Desktop\Презентации Алисы\Голова\SL7434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2232248" cy="296229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Алиса Фрейндлих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3978399" cy="502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700808"/>
            <a:ext cx="4398640" cy="4176464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Алиса Фрейндлих - </a:t>
            </a:r>
            <a:r>
              <a:rPr lang="ru-RU" dirty="0" smtClean="0"/>
              <a:t>известная советская и российская актриса театра и кино.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Алиса Кожикина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360040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908720"/>
            <a:ext cx="4546848" cy="5217443"/>
          </a:xfrm>
        </p:spPr>
        <p:txBody>
          <a:bodyPr/>
          <a:lstStyle/>
          <a:p>
            <a:endParaRPr lang="ru-RU" b="1" i="1" dirty="0" smtClean="0"/>
          </a:p>
          <a:p>
            <a:r>
              <a:rPr lang="ru-RU" b="1" i="1" dirty="0" smtClean="0"/>
              <a:t>Пожалуй самая маленькая из известных Алис – Алиса </a:t>
            </a:r>
            <a:r>
              <a:rPr lang="ru-RU" b="1" i="1" dirty="0" err="1" smtClean="0"/>
              <a:t>Кожикина</a:t>
            </a:r>
            <a:r>
              <a:rPr lang="ru-RU" b="1" i="1" dirty="0" smtClean="0"/>
              <a:t>, певица, ученица четвертого класса, победительница телевизионного конкурса «Голос дети».</a:t>
            </a:r>
            <a:endParaRPr lang="ru-RU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nca.ru/upload/iblock/91a/91af7c5b7994377dda349fe97e2713df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600" y="1124744"/>
            <a:ext cx="307279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124745"/>
            <a:ext cx="4330824" cy="4680520"/>
          </a:xfrm>
        </p:spPr>
        <p:txBody>
          <a:bodyPr>
            <a:normAutofit/>
          </a:bodyPr>
          <a:lstStyle/>
          <a:p>
            <a:r>
              <a:rPr lang="ru-RU" dirty="0" smtClean="0"/>
              <a:t>Популярная в России </a:t>
            </a:r>
            <a:r>
              <a:rPr lang="ru-RU" dirty="0" smtClean="0">
                <a:solidFill>
                  <a:srgbClr val="FFC000"/>
                </a:solidFill>
              </a:rPr>
              <a:t>рок-группа «Алиса». </a:t>
            </a:r>
            <a:r>
              <a:rPr lang="ru-RU" dirty="0" smtClean="0"/>
              <a:t>Лидер и автор большинства песен «Алисы» - вокалист Константин Кинчев. 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И еще много других Алис – актрис, певиц, музыкантов, художниц,  спортсменок ….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124744"/>
            <a:ext cx="7772400" cy="93610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5700" b="1" dirty="0" smtClean="0">
                <a:solidFill>
                  <a:srgbClr val="FFFF00"/>
                </a:solidFill>
              </a:rPr>
              <a:t>СПАСИБО ЗА ВНИМАНИЕ !</a:t>
            </a:r>
          </a:p>
          <a:p>
            <a:endParaRPr lang="ru-RU" dirty="0"/>
          </a:p>
        </p:txBody>
      </p:sp>
      <p:pic>
        <p:nvPicPr>
          <p:cNvPr id="24578" name="Picture 2" descr="C:\Users\lenovo\Desktop\рисунки ГОЛОВА\0_4a6d_69065064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988840"/>
            <a:ext cx="3744416" cy="288632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Имя Алиса происходит от </a:t>
            </a:r>
            <a:r>
              <a:rPr lang="ru-RU" dirty="0" err="1" smtClean="0"/>
              <a:t>старофранцузского</a:t>
            </a:r>
            <a:r>
              <a:rPr lang="ru-RU" dirty="0" smtClean="0"/>
              <a:t> имени </a:t>
            </a:r>
            <a:r>
              <a:rPr lang="ru-RU" i="1" dirty="0" err="1" smtClean="0"/>
              <a:t>Aalis</a:t>
            </a:r>
            <a:r>
              <a:rPr lang="ru-RU" dirty="0" smtClean="0"/>
              <a:t>, краткой формы </a:t>
            </a:r>
            <a:r>
              <a:rPr lang="ru-RU" i="1" dirty="0" err="1" smtClean="0"/>
              <a:t>Adelais</a:t>
            </a:r>
            <a:r>
              <a:rPr lang="ru-RU" dirty="0" smtClean="0"/>
              <a:t>, которое также является краткой формой германского имени </a:t>
            </a:r>
            <a:r>
              <a:rPr lang="ru-RU" i="1" dirty="0" err="1" smtClean="0"/>
              <a:t>Adalheid</a:t>
            </a:r>
            <a:r>
              <a:rPr lang="ru-RU" dirty="0" smtClean="0"/>
              <a:t> (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Аделаида</a:t>
            </a:r>
            <a:r>
              <a:rPr lang="ru-RU" dirty="0" smtClean="0"/>
              <a:t>). Это имя стало популярным во Франции и Англии в XII (</a:t>
            </a:r>
            <a:r>
              <a:rPr lang="ru-RU" sz="3200" dirty="0" smtClean="0"/>
              <a:t>12</a:t>
            </a:r>
            <a:r>
              <a:rPr lang="ru-RU" dirty="0" smtClean="0"/>
              <a:t>) веке.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4400" dirty="0" smtClean="0">
                <a:solidFill>
                  <a:srgbClr val="FFFF00"/>
                </a:solidFill>
              </a:rPr>
              <a:t>Происхождение имени Алиса:</a:t>
            </a:r>
            <a:endParaRPr lang="ru-RU" sz="4400" b="1" dirty="0">
              <a:solidFill>
                <a:srgbClr val="FFFF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508104" y="3212976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08104" y="4869160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204554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5400" b="0" dirty="0" smtClean="0">
                <a:solidFill>
                  <a:srgbClr val="FFFF00"/>
                </a:solidFill>
              </a:rPr>
              <a:t>Перевод имени: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55576" y="1484784"/>
            <a:ext cx="7931224" cy="48701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 древнегерманского языка имя Алиса переводится как "благородного сословия", "благородная", "малышка".</a:t>
            </a:r>
          </a:p>
          <a:p>
            <a:endParaRPr lang="ru-RU" sz="2800" dirty="0" smtClean="0"/>
          </a:p>
          <a:p>
            <a:r>
              <a:rPr lang="ru-RU" sz="2800" dirty="0" smtClean="0"/>
              <a:t>По греческой версии имя Алиса означает "истина".</a:t>
            </a:r>
          </a:p>
          <a:p>
            <a:endParaRPr lang="ru-RU" sz="2800" dirty="0" smtClean="0"/>
          </a:p>
          <a:p>
            <a:r>
              <a:rPr lang="ru-RU" sz="2800" dirty="0" smtClean="0"/>
              <a:t>Существует версия, согласно которой это имя имеет еврейские корни и исходит от имени </a:t>
            </a:r>
            <a:r>
              <a:rPr lang="ru-RU" sz="2800" dirty="0" err="1" smtClean="0"/>
              <a:t>Элиша</a:t>
            </a:r>
            <a:r>
              <a:rPr lang="ru-RU" sz="2800" dirty="0" smtClean="0"/>
              <a:t>, означающего "Бог есть спасение".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5400" b="0" dirty="0" smtClean="0">
                <a:solidFill>
                  <a:srgbClr val="FFFF00"/>
                </a:solidFill>
              </a:rPr>
              <a:t>Формы (аналоги) имени: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47248" cy="4525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800" dirty="0" smtClean="0"/>
              <a:t>    Самыми распространенными формами </a:t>
            </a:r>
          </a:p>
          <a:p>
            <a:r>
              <a:rPr lang="ru-RU" sz="2800" dirty="0" smtClean="0"/>
              <a:t>имени Алиса являются: Лиса, Лисонька, </a:t>
            </a:r>
            <a:r>
              <a:rPr lang="ru-RU" sz="2800" dirty="0" err="1" smtClean="0"/>
              <a:t>Алюся</a:t>
            </a:r>
            <a:r>
              <a:rPr lang="ru-RU" sz="2800" dirty="0" smtClean="0"/>
              <a:t>, Аля, Аленька, </a:t>
            </a:r>
            <a:r>
              <a:rPr lang="ru-RU" sz="2800" dirty="0" err="1" smtClean="0"/>
              <a:t>Алюсечка</a:t>
            </a:r>
            <a:r>
              <a:rPr lang="ru-RU" sz="2800" dirty="0" smtClean="0"/>
              <a:t>, Алисочка, </a:t>
            </a:r>
            <a:r>
              <a:rPr lang="ru-RU" sz="2800" dirty="0" err="1" smtClean="0"/>
              <a:t>Алька</a:t>
            </a:r>
            <a:r>
              <a:rPr lang="ru-RU" sz="2800" dirty="0" smtClean="0"/>
              <a:t>, Эллис, </a:t>
            </a:r>
            <a:r>
              <a:rPr lang="ru-RU" sz="2800" dirty="0" err="1" smtClean="0"/>
              <a:t>Алисия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5400" b="0" dirty="0" smtClean="0">
                <a:solidFill>
                  <a:srgbClr val="FFFF00"/>
                </a:solidFill>
              </a:rPr>
              <a:t>Покровители имени: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fontAlgn="base"/>
            <a:r>
              <a:rPr lang="ru-RU" sz="2800" dirty="0" smtClean="0"/>
              <a:t>В православной традиции нет святой по имени Алиса (святые с этим именем упоминаются лишь в католических святцах).</a:t>
            </a:r>
          </a:p>
          <a:p>
            <a:pPr fontAlgn="base"/>
            <a:endParaRPr lang="ru-RU" sz="2800" b="1" i="1" dirty="0" smtClean="0"/>
          </a:p>
          <a:p>
            <a:pPr fontAlgn="base"/>
            <a:r>
              <a:rPr lang="ru-RU" sz="2800" b="1" i="1" dirty="0" smtClean="0"/>
              <a:t>Католические святые:</a:t>
            </a:r>
            <a:endParaRPr lang="ru-RU" sz="2800" dirty="0" smtClean="0"/>
          </a:p>
          <a:p>
            <a:pPr lvl="0" fontAlgn="base"/>
            <a:r>
              <a:rPr lang="ru-RU" sz="2800" dirty="0" smtClean="0"/>
              <a:t>Святая Алиса.</a:t>
            </a:r>
          </a:p>
          <a:p>
            <a:pPr lvl="0" fontAlgn="base"/>
            <a:r>
              <a:rPr lang="ru-RU" sz="2800" dirty="0" smtClean="0"/>
              <a:t>Святая Алиса </a:t>
            </a:r>
            <a:r>
              <a:rPr lang="ru-RU" sz="2800" dirty="0" err="1" smtClean="0"/>
              <a:t>Ле</a:t>
            </a:r>
            <a:r>
              <a:rPr lang="ru-RU" sz="2800" dirty="0" smtClean="0"/>
              <a:t> Клер.</a:t>
            </a:r>
          </a:p>
          <a:p>
            <a:pPr lvl="0" fontAlgn="base"/>
            <a:r>
              <a:rPr lang="ru-RU" sz="2800" dirty="0" smtClean="0"/>
              <a:t>Аббатиса Алиса.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91264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solidFill>
                  <a:srgbClr val="FFFF00"/>
                </a:solidFill>
              </a:rPr>
              <a:t>   Гороскоп имени Алиса: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7" name="Содержимое 6" descr="http://f12.ifotki.info/org/d85e31aea28b7a7dd21630dc49d940b32e35c3140162038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93912"/>
            <a:ext cx="3106688" cy="29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63888" y="1556792"/>
            <a:ext cx="5122912" cy="4798133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FFC000"/>
                </a:solidFill>
              </a:rPr>
              <a:t>Алиса – Рыбы</a:t>
            </a:r>
            <a:endParaRPr lang="ru-RU" sz="3000" b="1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Мечтательницей и фантазеркой можно назвать </a:t>
            </a:r>
            <a:r>
              <a:rPr lang="ru-RU" dirty="0" err="1" smtClean="0"/>
              <a:t>Алису-Рыбы</a:t>
            </a:r>
            <a:r>
              <a:rPr lang="ru-RU" dirty="0" smtClean="0"/>
              <a:t>, которая живет в своем иллюзорном мире, оторванном от повседневных реалий. Она постоянно строит планы, которые трудно воплотить в жизнь.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13576" cy="12192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Черты характера, увлечения </a:t>
            </a:r>
            <a:br>
              <a:rPr lang="ru-RU" sz="4800" dirty="0" smtClean="0">
                <a:solidFill>
                  <a:srgbClr val="FFFF00"/>
                </a:solidFill>
              </a:rPr>
            </a:br>
            <a:r>
              <a:rPr lang="ru-RU" sz="4800" dirty="0" smtClean="0">
                <a:solidFill>
                  <a:srgbClr val="FFFF00"/>
                </a:solidFill>
              </a:rPr>
              <a:t>и хобби: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203848" y="1124744"/>
            <a:ext cx="5256584" cy="500141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Значение имени Алиса открывает очень обаятельную, живую девочку, обожаемую всеми и похожую на своего папу. С возрастом ее характер не меняется – она по-прежнему остается всеобщей любимицей (правда, эти черты присущи, как правило, рожденной весной или летом).</a:t>
            </a:r>
          </a:p>
          <a:p>
            <a:endParaRPr lang="ru-RU" dirty="0" smtClean="0"/>
          </a:p>
          <a:p>
            <a:r>
              <a:rPr lang="ru-RU" dirty="0" smtClean="0"/>
              <a:t>Алиса обожает красоту и поклоняется ей, поэтому все ее увлечения связаны со всем, что «прекрасно».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19872" y="1124745"/>
            <a:ext cx="5266928" cy="49685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lenovo\Desktop\фото из телефона\IMG_20150817_1837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2448272" cy="435248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994122"/>
          </a:xfrm>
        </p:spPr>
        <p:txBody>
          <a:bodyPr>
            <a:normAutofit/>
          </a:bodyPr>
          <a:lstStyle/>
          <a:p>
            <a:r>
              <a:rPr lang="ru-RU" sz="5400" b="0" dirty="0" smtClean="0">
                <a:solidFill>
                  <a:srgbClr val="FFFF00"/>
                </a:solidFill>
              </a:rPr>
              <a:t>Известные люди</a:t>
            </a:r>
            <a:r>
              <a:rPr lang="ru-RU" sz="5400" dirty="0" smtClean="0">
                <a:solidFill>
                  <a:srgbClr val="FFFF00"/>
                </a:solidFill>
              </a:rPr>
              <a:t>: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7" name="Содержимое 6" descr="Алиса Лиделл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273630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19872" y="1600200"/>
            <a:ext cx="5266928" cy="4525963"/>
          </a:xfrm>
        </p:spPr>
        <p:txBody>
          <a:bodyPr/>
          <a:lstStyle/>
          <a:p>
            <a:r>
              <a:rPr lang="ru-RU" dirty="0" smtClean="0"/>
              <a:t>Имя Алиса стало популярным благодаря главной героине  </a:t>
            </a:r>
          </a:p>
          <a:p>
            <a:pPr>
              <a:buNone/>
            </a:pPr>
            <a:r>
              <a:rPr lang="ru-RU" dirty="0" smtClean="0"/>
              <a:t>     сказок Льюиса Кэрролла «Алиса в стране чудес» и «Алиса в Зазеркалье».</a:t>
            </a:r>
          </a:p>
          <a:p>
            <a:r>
              <a:rPr lang="ru-RU" dirty="0" smtClean="0"/>
              <a:t>Имя девочки, для которой Льюис КЭРОЛЛ написал «Алису в стране чудес» </a:t>
            </a:r>
            <a:r>
              <a:rPr lang="ru-RU" b="1" i="1" dirty="0" smtClean="0"/>
              <a:t>– Алиса </a:t>
            </a:r>
            <a:r>
              <a:rPr lang="ru-RU" b="1" i="1" dirty="0" err="1" smtClean="0"/>
              <a:t>Лидделл</a:t>
            </a:r>
            <a:r>
              <a:rPr lang="ru-RU" b="1" i="1" dirty="0" smtClean="0"/>
              <a:t>.</a:t>
            </a:r>
            <a:r>
              <a:rPr lang="ru-RU" dirty="0" smtClean="0"/>
              <a:t> (на фото)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i245.photobucket.com/albums/gg57/Brycik/EmpAlexcr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1340768"/>
            <a:ext cx="309634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692696"/>
            <a:ext cx="4546848" cy="5433467"/>
          </a:xfrm>
        </p:spPr>
        <p:txBody>
          <a:bodyPr/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>
                <a:solidFill>
                  <a:srgbClr val="FFC000"/>
                </a:solidFill>
              </a:rPr>
              <a:t>Алиса </a:t>
            </a:r>
            <a:r>
              <a:rPr lang="ru-RU" dirty="0" err="1" smtClean="0">
                <a:solidFill>
                  <a:srgbClr val="FFC000"/>
                </a:solidFill>
              </a:rPr>
              <a:t>Гессен-Дармштадтская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smtClean="0"/>
              <a:t>-</a:t>
            </a:r>
            <a:r>
              <a:rPr lang="ru-RU" dirty="0" err="1" smtClean="0"/>
              <a:t>россйская</a:t>
            </a:r>
            <a:r>
              <a:rPr lang="ru-RU" dirty="0" smtClean="0"/>
              <a:t> императрица Александра Федоровна (жена последнего русского императора Николая II), внучка Английской Королевы Виктории. 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694</TotalTime>
  <Words>332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«Мое имя»</vt:lpstr>
      <vt:lpstr>Происхождение имени Алиса:</vt:lpstr>
      <vt:lpstr>Перевод имени:</vt:lpstr>
      <vt:lpstr>Формы (аналоги) имени:</vt:lpstr>
      <vt:lpstr>Покровители имени:</vt:lpstr>
      <vt:lpstr>                        Гороскоп имени Алиса:</vt:lpstr>
      <vt:lpstr>Черты характера, увлечения  и хобби:</vt:lpstr>
      <vt:lpstr>Известные люди:</vt:lpstr>
      <vt:lpstr>Слайд 9</vt:lpstr>
      <vt:lpstr>Слайд 10</vt:lpstr>
      <vt:lpstr>Слайд 11</vt:lpstr>
      <vt:lpstr>Слайд 12</vt:lpstr>
      <vt:lpstr>Слайд 13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Галина Ст</cp:lastModifiedBy>
  <cp:revision>89</cp:revision>
  <dcterms:created xsi:type="dcterms:W3CDTF">2015-11-04T12:36:30Z</dcterms:created>
  <dcterms:modified xsi:type="dcterms:W3CDTF">2016-10-01T16:05:00Z</dcterms:modified>
</cp:coreProperties>
</file>