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4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5" autoAdjust="0"/>
  </p:normalViewPr>
  <p:slideViewPr>
    <p:cSldViewPr>
      <p:cViewPr varScale="1">
        <p:scale>
          <a:sx n="83" d="100"/>
          <a:sy n="83" d="100"/>
        </p:scale>
        <p:origin x="-15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088231"/>
          </a:xfrm>
        </p:spPr>
        <p:txBody>
          <a:bodyPr/>
          <a:lstStyle/>
          <a:p>
            <a:pPr marL="182880" indent="0">
              <a:buNone/>
            </a:pPr>
            <a:r>
              <a:rPr lang="ru-RU" sz="3600" dirty="0" smtClean="0"/>
              <a:t>Нарушение норм литературного языка на примере мультфильма «Маша и Медведь»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0888"/>
            <a:ext cx="864096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8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Руководитель: </a:t>
            </a:r>
            <a:r>
              <a:rPr lang="ru-RU" dirty="0" err="1" smtClean="0"/>
              <a:t>Байкова</a:t>
            </a:r>
            <a:r>
              <a:rPr lang="ru-RU" dirty="0" smtClean="0"/>
              <a:t> Ю.С.</a:t>
            </a:r>
          </a:p>
          <a:p>
            <a:r>
              <a:rPr lang="ru-RU" dirty="0" smtClean="0"/>
              <a:t>МБОУ СОШ №25г.Абакана, 2014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2" y="2276872"/>
            <a:ext cx="8568952" cy="1793167"/>
          </a:xfrm>
        </p:spPr>
        <p:txBody>
          <a:bodyPr/>
          <a:lstStyle/>
          <a:p>
            <a:r>
              <a:rPr lang="ru-RU" dirty="0" smtClean="0"/>
              <a:t>Выполнила: ученица </a:t>
            </a:r>
            <a:br>
              <a:rPr lang="ru-RU" dirty="0" smtClean="0"/>
            </a:br>
            <a:r>
              <a:rPr lang="ru-RU" dirty="0" smtClean="0"/>
              <a:t>7 Г класса </a:t>
            </a:r>
            <a:br>
              <a:rPr lang="ru-RU" dirty="0" smtClean="0"/>
            </a:br>
            <a:r>
              <a:rPr lang="ru-RU" dirty="0" err="1" smtClean="0"/>
              <a:t>Балян</a:t>
            </a:r>
            <a:r>
              <a:rPr lang="ru-RU" dirty="0" smtClean="0"/>
              <a:t> Инесса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579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628800"/>
            <a:ext cx="5904656" cy="475252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/>
              <a:t>Норма </a:t>
            </a:r>
            <a:r>
              <a:rPr lang="ru-RU" sz="2800" dirty="0"/>
              <a:t>— единообразное, образцовое, общепризнанное употребление элементов языка (слов, слово-сочетаний, предложений</a:t>
            </a:r>
            <a:r>
              <a:rPr lang="ru-RU" sz="2800" smtClean="0"/>
              <a:t>)[Введенская 2001:47</a:t>
            </a:r>
            <a:r>
              <a:rPr lang="ru-RU" sz="2800" dirty="0" smtClean="0"/>
              <a:t>]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062" y="188640"/>
            <a:ext cx="3263402" cy="647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10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888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Нарушение чистоты речи.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Употребление слов паразитов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10800000" flipV="1">
            <a:off x="0" y="1700808"/>
            <a:ext cx="9144000" cy="43924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smtClean="0"/>
              <a:t>Маша: «А ты </a:t>
            </a:r>
            <a:r>
              <a:rPr lang="ru-RU" sz="2400" b="1" dirty="0" err="1" smtClean="0"/>
              <a:t>чё</a:t>
            </a:r>
            <a:r>
              <a:rPr lang="ru-RU" sz="2400" dirty="0" smtClean="0"/>
              <a:t> не спишь?» </a:t>
            </a:r>
          </a:p>
          <a:p>
            <a:pPr marL="45720" indent="0">
              <a:buNone/>
            </a:pPr>
            <a:r>
              <a:rPr lang="ru-RU" sz="2400" dirty="0" smtClean="0"/>
              <a:t>(Следы невиданных зверей)</a:t>
            </a:r>
          </a:p>
          <a:p>
            <a:pPr marL="45720" indent="0">
              <a:buNone/>
            </a:pPr>
            <a:r>
              <a:rPr lang="ru-RU" sz="2400" dirty="0" smtClean="0"/>
              <a:t>Правильно: «А ты </a:t>
            </a:r>
            <a:r>
              <a:rPr lang="ru-RU" sz="2400" b="1" dirty="0" smtClean="0"/>
              <a:t>что</a:t>
            </a:r>
            <a:r>
              <a:rPr lang="ru-RU" sz="2400" dirty="0" smtClean="0"/>
              <a:t> не спишь?»</a:t>
            </a:r>
          </a:p>
          <a:p>
            <a:pPr marL="45720" indent="0">
              <a:buNone/>
            </a:pPr>
            <a:endParaRPr lang="ru-RU" sz="2400" dirty="0"/>
          </a:p>
          <a:p>
            <a:pPr marL="45720" indent="0">
              <a:buNone/>
            </a:pPr>
            <a:r>
              <a:rPr lang="ru-RU" sz="2400" dirty="0" smtClean="0"/>
              <a:t>Маша: «</a:t>
            </a:r>
            <a:r>
              <a:rPr lang="ru-RU" sz="2400" b="1" dirty="0" err="1" smtClean="0"/>
              <a:t>Щас</a:t>
            </a:r>
            <a:r>
              <a:rPr lang="ru-RU" sz="2400" dirty="0" smtClean="0"/>
              <a:t> я спрячусь»</a:t>
            </a:r>
          </a:p>
          <a:p>
            <a:pPr marL="45720" indent="0">
              <a:buNone/>
            </a:pPr>
            <a:r>
              <a:rPr lang="ru-RU" sz="2400" dirty="0" smtClean="0"/>
              <a:t>(Кто не спрятался, я не виноват!)</a:t>
            </a:r>
          </a:p>
          <a:p>
            <a:pPr marL="45720" indent="0">
              <a:buNone/>
            </a:pPr>
            <a:r>
              <a:rPr lang="ru-RU" sz="2400" dirty="0" smtClean="0"/>
              <a:t>Правильно: «Сейчас я спрячусь»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8491">
            <a:off x="5082413" y="4374196"/>
            <a:ext cx="3779912" cy="21097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7549">
            <a:off x="5589462" y="2016405"/>
            <a:ext cx="3413368" cy="1905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06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0"/>
            <a:ext cx="9468543" cy="16288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/>
              <a:t> </a:t>
            </a:r>
            <a:r>
              <a:rPr lang="ru-RU" sz="4400" dirty="0" smtClean="0"/>
              <a:t>    </a:t>
            </a:r>
            <a:r>
              <a:rPr lang="ru-RU" sz="4400" dirty="0" err="1" smtClean="0"/>
              <a:t>Многочислены</a:t>
            </a:r>
            <a:r>
              <a:rPr lang="ru-RU" sz="4400" dirty="0" smtClean="0"/>
              <a:t> повторы: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10800000" flipV="1">
            <a:off x="0" y="1052736"/>
            <a:ext cx="9144000" cy="580526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400" dirty="0" smtClean="0"/>
          </a:p>
          <a:p>
            <a:pPr marL="45720" indent="0">
              <a:buNone/>
            </a:pPr>
            <a:r>
              <a:rPr lang="ru-RU" sz="2400" dirty="0" smtClean="0"/>
              <a:t>Маша: «Может </a:t>
            </a:r>
            <a:r>
              <a:rPr lang="ru-RU" sz="2400" b="1" dirty="0" smtClean="0"/>
              <a:t>уже</a:t>
            </a:r>
            <a:r>
              <a:rPr lang="ru-RU" sz="2400" dirty="0" smtClean="0"/>
              <a:t>, поужинаем </a:t>
            </a:r>
            <a:r>
              <a:rPr lang="ru-RU" sz="2400" b="1" dirty="0" smtClean="0"/>
              <a:t>уже</a:t>
            </a:r>
            <a:r>
              <a:rPr lang="ru-RU" sz="2400" dirty="0" smtClean="0"/>
              <a:t>?»</a:t>
            </a:r>
          </a:p>
          <a:p>
            <a:pPr marL="45720" indent="0">
              <a:buNone/>
            </a:pPr>
            <a:r>
              <a:rPr lang="ru-RU" sz="2400" dirty="0" smtClean="0"/>
              <a:t>(До весны не будить)</a:t>
            </a:r>
          </a:p>
          <a:p>
            <a:pPr marL="45720" indent="0">
              <a:buNone/>
            </a:pPr>
            <a:r>
              <a:rPr lang="ru-RU" sz="2400" dirty="0" smtClean="0"/>
              <a:t>Правильно: «Может уже поужинаем?»</a:t>
            </a:r>
          </a:p>
          <a:p>
            <a:pPr marL="45720" indent="0">
              <a:buNone/>
            </a:pPr>
            <a:endParaRPr lang="ru-RU" sz="2400" dirty="0"/>
          </a:p>
          <a:p>
            <a:pPr marL="45720" indent="0">
              <a:buNone/>
            </a:pPr>
            <a:r>
              <a:rPr lang="ru-RU" sz="2400" dirty="0" smtClean="0"/>
              <a:t>Маша: «Может </a:t>
            </a:r>
            <a:r>
              <a:rPr lang="ru-RU" sz="2400" b="1" dirty="0" smtClean="0"/>
              <a:t>уже, </a:t>
            </a:r>
            <a:r>
              <a:rPr lang="ru-RU" sz="2400" dirty="0" smtClean="0"/>
              <a:t>поспим</a:t>
            </a:r>
            <a:r>
              <a:rPr lang="ru-RU" sz="2400" b="1" dirty="0" smtClean="0"/>
              <a:t> уже</a:t>
            </a:r>
            <a:r>
              <a:rPr lang="ru-RU" sz="2400" dirty="0" smtClean="0"/>
              <a:t>?»</a:t>
            </a:r>
          </a:p>
          <a:p>
            <a:pPr marL="45720" indent="0">
              <a:buNone/>
            </a:pPr>
            <a:r>
              <a:rPr lang="ru-RU" sz="2400" dirty="0" smtClean="0"/>
              <a:t>(Ход конём)</a:t>
            </a:r>
          </a:p>
          <a:p>
            <a:pPr marL="45720" indent="0">
              <a:buNone/>
            </a:pPr>
            <a:r>
              <a:rPr lang="ru-RU" sz="2400" dirty="0" smtClean="0"/>
              <a:t>Правильно: «Может </a:t>
            </a:r>
            <a:r>
              <a:rPr lang="ru-RU" sz="2400" b="1" dirty="0" smtClean="0"/>
              <a:t>уже </a:t>
            </a:r>
            <a:r>
              <a:rPr lang="ru-RU" sz="2400" dirty="0" smtClean="0"/>
              <a:t>поспим?»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8303">
            <a:off x="5769040" y="1552326"/>
            <a:ext cx="3208726" cy="17998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7099">
            <a:off x="5428641" y="3700285"/>
            <a:ext cx="3251492" cy="184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1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61"/>
            <a:ext cx="9144000" cy="2276872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 smtClean="0"/>
              <a:t>Не правильное образование </a:t>
            </a:r>
            <a:br>
              <a:rPr lang="ru-RU" sz="4000" dirty="0" smtClean="0"/>
            </a:br>
            <a:r>
              <a:rPr lang="ru-RU" sz="4000" dirty="0" smtClean="0"/>
              <a:t>грамматических форм слов разных частей речи: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10800000" flipV="1">
            <a:off x="0" y="1916832"/>
            <a:ext cx="9143998" cy="49411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400" dirty="0" smtClean="0"/>
          </a:p>
          <a:p>
            <a:pPr marL="45720" indent="0">
              <a:buNone/>
            </a:pPr>
            <a:r>
              <a:rPr lang="ru-RU" sz="2400" dirty="0" smtClean="0"/>
              <a:t>Маша: «Ужас, как</a:t>
            </a:r>
            <a:r>
              <a:rPr lang="en-US" sz="2400" dirty="0" smtClean="0"/>
              <a:t> </a:t>
            </a:r>
            <a:r>
              <a:rPr lang="ru-RU" sz="2400" dirty="0" smtClean="0"/>
              <a:t>люблю я </a:t>
            </a:r>
            <a:r>
              <a:rPr lang="ru-RU" sz="2400" b="1" dirty="0" err="1" smtClean="0"/>
              <a:t>пианины</a:t>
            </a:r>
            <a:r>
              <a:rPr lang="ru-RU" sz="2400" dirty="0" smtClean="0"/>
              <a:t>»</a:t>
            </a:r>
          </a:p>
          <a:p>
            <a:pPr marL="45720" indent="0">
              <a:buNone/>
            </a:pPr>
            <a:r>
              <a:rPr lang="ru-RU" sz="2400" dirty="0" smtClean="0"/>
              <a:t>(Репетиция оркестра)</a:t>
            </a:r>
          </a:p>
          <a:p>
            <a:pPr marL="45720" indent="0">
              <a:buNone/>
            </a:pPr>
            <a:r>
              <a:rPr lang="ru-RU" sz="2400" dirty="0" smtClean="0"/>
              <a:t>Правильно: «Ужас, как</a:t>
            </a:r>
            <a:r>
              <a:rPr lang="en-US" sz="2400" dirty="0" smtClean="0"/>
              <a:t> </a:t>
            </a:r>
            <a:r>
              <a:rPr lang="ru-RU" sz="2400" dirty="0" smtClean="0"/>
              <a:t>люблю я </a:t>
            </a:r>
            <a:r>
              <a:rPr lang="ru-RU" sz="2400" b="1" dirty="0" smtClean="0"/>
              <a:t>пианино</a:t>
            </a:r>
            <a:r>
              <a:rPr lang="ru-RU" sz="2400" dirty="0" smtClean="0"/>
              <a:t>»</a:t>
            </a:r>
          </a:p>
          <a:p>
            <a:pPr marL="45720" indent="0">
              <a:buNone/>
            </a:pPr>
            <a:endParaRPr lang="ru-RU" sz="2400" dirty="0"/>
          </a:p>
          <a:p>
            <a:pPr marL="45720" indent="0">
              <a:buNone/>
            </a:pPr>
            <a:r>
              <a:rPr lang="ru-RU" sz="2400" dirty="0" smtClean="0"/>
              <a:t>Маша: «Я такая </a:t>
            </a:r>
            <a:r>
              <a:rPr lang="ru-RU" sz="2400" b="1" dirty="0" smtClean="0"/>
              <a:t>фотографичная</a:t>
            </a:r>
            <a:r>
              <a:rPr lang="ru-RU" sz="2400" dirty="0" smtClean="0"/>
              <a:t>»</a:t>
            </a:r>
          </a:p>
          <a:p>
            <a:pPr marL="45720" indent="0">
              <a:buNone/>
            </a:pPr>
            <a:r>
              <a:rPr lang="ru-RU" sz="2400" dirty="0" smtClean="0"/>
              <a:t>(Фотография 9 на 12)</a:t>
            </a:r>
          </a:p>
          <a:p>
            <a:pPr marL="45720" indent="0">
              <a:buNone/>
            </a:pPr>
            <a:r>
              <a:rPr lang="ru-RU" sz="2400" dirty="0" smtClean="0"/>
              <a:t>Правильно: «Я такая </a:t>
            </a:r>
            <a:r>
              <a:rPr lang="ru-RU" sz="2400" b="1" dirty="0" smtClean="0"/>
              <a:t>фотогеничная</a:t>
            </a:r>
            <a:r>
              <a:rPr lang="ru-RU" sz="2400" dirty="0" smtClean="0"/>
              <a:t>»</a:t>
            </a:r>
          </a:p>
          <a:p>
            <a:pPr marL="45720" indent="0">
              <a:buNone/>
            </a:pPr>
            <a:endParaRPr lang="ru-RU" sz="24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2242">
            <a:off x="5667817" y="1970889"/>
            <a:ext cx="3245406" cy="18052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0506">
            <a:off x="5660127" y="4360239"/>
            <a:ext cx="3259094" cy="174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7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128792" cy="14127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Нормы ударения: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24744"/>
            <a:ext cx="9144000" cy="5733256"/>
          </a:xfrm>
        </p:spPr>
        <p:txBody>
          <a:bodyPr/>
          <a:lstStyle/>
          <a:p>
            <a:endParaRPr lang="ru-RU" dirty="0" smtClean="0"/>
          </a:p>
          <a:p>
            <a:pPr marL="45720" indent="0">
              <a:buNone/>
            </a:pPr>
            <a:r>
              <a:rPr lang="ru-RU" sz="2400" dirty="0" smtClean="0"/>
              <a:t>Маша: «Вот и стала еще </a:t>
            </a:r>
            <a:r>
              <a:rPr lang="ru-RU" sz="2400" b="1" dirty="0" err="1" smtClean="0"/>
              <a:t>красивЕй</a:t>
            </a:r>
            <a:r>
              <a:rPr lang="ru-RU" sz="2400" dirty="0" smtClean="0"/>
              <a:t>»</a:t>
            </a:r>
          </a:p>
          <a:p>
            <a:pPr marL="45720" indent="0">
              <a:buNone/>
            </a:pPr>
            <a:r>
              <a:rPr lang="ru-RU" sz="2400" dirty="0" smtClean="0"/>
              <a:t>(Дальний родственник)</a:t>
            </a:r>
          </a:p>
          <a:p>
            <a:pPr marL="45720" indent="0">
              <a:buNone/>
            </a:pPr>
            <a:r>
              <a:rPr lang="ru-RU" sz="2400" dirty="0" smtClean="0"/>
              <a:t>Правильно: «Вот и стала еще </a:t>
            </a:r>
            <a:r>
              <a:rPr lang="ru-RU" sz="2400" b="1" dirty="0" err="1" smtClean="0"/>
              <a:t>красИвей</a:t>
            </a:r>
            <a:r>
              <a:rPr lang="ru-RU" sz="2400" dirty="0" smtClean="0"/>
              <a:t>»</a:t>
            </a:r>
          </a:p>
          <a:p>
            <a:pPr marL="45720" indent="0">
              <a:buNone/>
            </a:pPr>
            <a:endParaRPr lang="ru-RU" sz="24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171">
            <a:off x="1871215" y="3321062"/>
            <a:ext cx="5719975" cy="321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0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849917" y="116632"/>
            <a:ext cx="4283968" cy="67413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В мультфильме «Маша и Медведь» надо избегать нарушения норм литературного языка, так как</a:t>
            </a:r>
            <a:r>
              <a:rPr lang="en-US" sz="3200" dirty="0" smtClean="0"/>
              <a:t> </a:t>
            </a:r>
            <a:r>
              <a:rPr lang="ru-RU" sz="3200" dirty="0" smtClean="0"/>
              <a:t>маленькие зрители на этих примерах учатся говорить и общаться с окружающим миром.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468052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9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107</TotalTime>
  <Words>243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Нарушение норм литературного языка на примере мультфильма «Маша и Медведь»</vt:lpstr>
      <vt:lpstr>Выполнила: ученица  7 Г класса  Балян Инесса </vt:lpstr>
      <vt:lpstr>Презентация PowerPoint</vt:lpstr>
      <vt:lpstr>Нарушение чистоты речи. Употребление слов паразитов  </vt:lpstr>
      <vt:lpstr>     Многочислены повторы:  </vt:lpstr>
      <vt:lpstr>Не правильное образование  грамматических форм слов разных частей речи:</vt:lpstr>
      <vt:lpstr>Нормы ударения: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Нарушение норм литературного языка на примере мультфильма «Маша и Медведь»</dc:title>
  <dc:creator>Администратор</dc:creator>
  <cp:lastModifiedBy>Пользователь</cp:lastModifiedBy>
  <cp:revision>14</cp:revision>
  <dcterms:created xsi:type="dcterms:W3CDTF">2014-04-07T11:42:07Z</dcterms:created>
  <dcterms:modified xsi:type="dcterms:W3CDTF">2016-10-01T14:13:18Z</dcterms:modified>
</cp:coreProperties>
</file>