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56" r:id="rId2"/>
    <p:sldId id="257" r:id="rId3"/>
    <p:sldId id="292" r:id="rId4"/>
    <p:sldId id="258" r:id="rId5"/>
    <p:sldId id="260" r:id="rId6"/>
    <p:sldId id="261" r:id="rId7"/>
    <p:sldId id="262" r:id="rId8"/>
    <p:sldId id="263" r:id="rId9"/>
    <p:sldId id="266" r:id="rId10"/>
    <p:sldId id="264" r:id="rId11"/>
    <p:sldId id="267" r:id="rId12"/>
    <p:sldId id="293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94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5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4" r:id="rId63"/>
    <p:sldId id="323" r:id="rId64"/>
    <p:sldId id="314" r:id="rId6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793BE-96D0-4B84-BD09-E24E9ECF0956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4D550-2394-45CD-86C2-E6D0197244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48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D550-2394-45CD-86C2-E6D01972445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03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0BD280-2675-40CE-A7C5-89592A8F9E29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AFE255-3723-4194-A1F9-A1F4DD080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18.xml"/><Relationship Id="rId7" Type="http://schemas.openxmlformats.org/officeDocument/2006/relationships/slide" Target="slide17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10" Type="http://schemas.openxmlformats.org/officeDocument/2006/relationships/slide" Target="slide2.xml"/><Relationship Id="rId4" Type="http://schemas.openxmlformats.org/officeDocument/2006/relationships/slide" Target="slide14.xml"/><Relationship Id="rId9" Type="http://schemas.openxmlformats.org/officeDocument/2006/relationships/slide" Target="slide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3" Type="http://schemas.openxmlformats.org/officeDocument/2006/relationships/slide" Target="slide12.xml"/><Relationship Id="rId7" Type="http://schemas.openxmlformats.org/officeDocument/2006/relationships/slide" Target="slide5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4.xml"/><Relationship Id="rId5" Type="http://schemas.openxmlformats.org/officeDocument/2006/relationships/slide" Target="slide37.xml"/><Relationship Id="rId4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3" Type="http://schemas.openxmlformats.org/officeDocument/2006/relationships/slide" Target="slide34.xml"/><Relationship Id="rId7" Type="http://schemas.openxmlformats.org/officeDocument/2006/relationships/slide" Target="slide33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31.xml"/><Relationship Id="rId10" Type="http://schemas.openxmlformats.org/officeDocument/2006/relationships/slide" Target="slide2.xml"/><Relationship Id="rId4" Type="http://schemas.openxmlformats.org/officeDocument/2006/relationships/slide" Target="slide30.xml"/><Relationship Id="rId9" Type="http://schemas.openxmlformats.org/officeDocument/2006/relationships/slide" Target="slide3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9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2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44.xml"/><Relationship Id="rId3" Type="http://schemas.openxmlformats.org/officeDocument/2006/relationships/slide" Target="slide43.xml"/><Relationship Id="rId7" Type="http://schemas.openxmlformats.org/officeDocument/2006/relationships/slide" Target="slide42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5" Type="http://schemas.openxmlformats.org/officeDocument/2006/relationships/slide" Target="slide40.xml"/><Relationship Id="rId10" Type="http://schemas.openxmlformats.org/officeDocument/2006/relationships/slide" Target="slide2.xml"/><Relationship Id="rId4" Type="http://schemas.openxmlformats.org/officeDocument/2006/relationships/slide" Target="slide39.xml"/><Relationship Id="rId9" Type="http://schemas.openxmlformats.org/officeDocument/2006/relationships/slide" Target="slide4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54.xml"/><Relationship Id="rId3" Type="http://schemas.openxmlformats.org/officeDocument/2006/relationships/slide" Target="slide48.xml"/><Relationship Id="rId7" Type="http://schemas.openxmlformats.org/officeDocument/2006/relationships/slide" Target="slide53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1.xml"/><Relationship Id="rId5" Type="http://schemas.openxmlformats.org/officeDocument/2006/relationships/slide" Target="slide50.xml"/><Relationship Id="rId10" Type="http://schemas.openxmlformats.org/officeDocument/2006/relationships/slide" Target="slide2.xml"/><Relationship Id="rId4" Type="http://schemas.openxmlformats.org/officeDocument/2006/relationships/slide" Target="slide49.xml"/><Relationship Id="rId9" Type="http://schemas.openxmlformats.org/officeDocument/2006/relationships/slide" Target="slide5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slide" Target="slide54.xml"/><Relationship Id="rId3" Type="http://schemas.openxmlformats.org/officeDocument/2006/relationships/slide" Target="slide57.xml"/><Relationship Id="rId7" Type="http://schemas.openxmlformats.org/officeDocument/2006/relationships/slide" Target="slide53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0.xml"/><Relationship Id="rId5" Type="http://schemas.openxmlformats.org/officeDocument/2006/relationships/slide" Target="slide59.xml"/><Relationship Id="rId10" Type="http://schemas.openxmlformats.org/officeDocument/2006/relationships/slide" Target="slide2.xml"/><Relationship Id="rId4" Type="http://schemas.openxmlformats.org/officeDocument/2006/relationships/slide" Target="slide58.xml"/><Relationship Id="rId9" Type="http://schemas.openxmlformats.org/officeDocument/2006/relationships/slide" Target="slide6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285992"/>
            <a:ext cx="7458100" cy="189436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"Цветик-семицветик"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Составитель: Галактионова Ирина Александровна </a:t>
            </a:r>
          </a:p>
          <a:p>
            <a:pPr algn="r"/>
            <a:r>
              <a:rPr lang="ru-RU" smtClean="0"/>
              <a:t> </a:t>
            </a:r>
            <a:r>
              <a:rPr lang="ru-RU" dirty="0" smtClean="0"/>
              <a:t>педагог- организатор </a:t>
            </a:r>
            <a:r>
              <a:rPr lang="ru-RU" smtClean="0"/>
              <a:t>МАУ ДО ЦТ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        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Путешествие в прошлое: </a:t>
            </a:r>
            <a:r>
              <a:rPr lang="ru-RU" dirty="0" smtClean="0"/>
              <a:t>даются листочки каждой команде, за 3 минуты запишите словарные слова, о которых идет речь.</a:t>
            </a:r>
          </a:p>
          <a:p>
            <a:pPr lvl="0"/>
            <a:r>
              <a:rPr lang="ru-RU" dirty="0" smtClean="0"/>
              <a:t>1. Это слово пришло в русский язык из немецкого языка, а в немецкий попало из итальянского, а в итальянский – из латинского. Вот такое слово – путешественник! В переводе с латинского языка оно означает “земляная шишка</a:t>
            </a:r>
          </a:p>
          <a:p>
            <a:pPr lvl="0"/>
            <a:r>
              <a:rPr lang="ru-RU" dirty="0" smtClean="0"/>
              <a:t>2. Слово голландское. В голландский язык оно пришло из французского языка. В переводе с французского языка значит “сковорода с ручкой”.</a:t>
            </a:r>
            <a:r>
              <a:rPr lang="ru-RU" i="1" dirty="0" smtClean="0"/>
              <a:t> </a:t>
            </a:r>
            <a:endParaRPr lang="ru-RU" dirty="0" smtClean="0"/>
          </a:p>
          <a:p>
            <a:pPr lvl="0"/>
            <a:r>
              <a:rPr lang="ru-RU" dirty="0" smtClean="0"/>
              <a:t>3. Слово общеславянское, образовано от слова “западать, закатываться за горизонт”. Действительно, это слово обозначает часть света, где заходит солнце. </a:t>
            </a:r>
          </a:p>
          <a:p>
            <a:pPr lvl="0"/>
            <a:r>
              <a:rPr lang="ru-RU" dirty="0" smtClean="0"/>
              <a:t>4. Это слово заимствовано из французского языка, куда оно попало из итальянского языка. Так вот в переводе с итальянского языка оно обозначает “золотое яблоко”. 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       8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Составьте рассказ со словами: два товарища, роща, ужи, закричал. </a:t>
            </a:r>
            <a:endParaRPr lang="ru-RU" sz="60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endParaRPr lang="ru-RU" sz="6600" b="1" dirty="0" smtClean="0"/>
          </a:p>
          <a:p>
            <a:pPr algn="ctr"/>
            <a:endParaRPr lang="ru-RU" sz="6600" b="1" dirty="0"/>
          </a:p>
          <a:p>
            <a:pPr algn="ctr"/>
            <a:r>
              <a:rPr lang="ru-RU" sz="6600" b="1" dirty="0" smtClean="0"/>
              <a:t>Математика</a:t>
            </a:r>
            <a:endParaRPr lang="ru-RU" sz="6600" b="1" dirty="0"/>
          </a:p>
        </p:txBody>
      </p:sp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849142" y="4271763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2771800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228930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377991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5313638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8" name="Прямоугольник 17">
            <a:hlinkClick r:id="rId7" action="ppaction://hlinksldjump"/>
          </p:cNvPr>
          <p:cNvSpPr/>
          <p:nvPr/>
        </p:nvSpPr>
        <p:spPr>
          <a:xfrm>
            <a:off x="6825806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9" name="Прямоугольник 18">
            <a:hlinkClick r:id="rId8" action="ppaction://hlinksldjump"/>
          </p:cNvPr>
          <p:cNvSpPr/>
          <p:nvPr/>
        </p:nvSpPr>
        <p:spPr>
          <a:xfrm>
            <a:off x="413995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</a:t>
            </a:r>
          </a:p>
          <a:p>
            <a:pPr algn="ctr"/>
            <a:r>
              <a:rPr lang="ru-RU" sz="800" dirty="0" smtClean="0"/>
              <a:t>(6 задач)</a:t>
            </a:r>
          </a:p>
        </p:txBody>
      </p:sp>
      <p:sp>
        <p:nvSpPr>
          <p:cNvPr id="20" name="Прямоугольник 19">
            <a:hlinkClick r:id="rId9" action="ppaction://hlinksldjump"/>
          </p:cNvPr>
          <p:cNvSpPr/>
          <p:nvPr/>
        </p:nvSpPr>
        <p:spPr>
          <a:xfrm>
            <a:off x="552966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sz="800" dirty="0" smtClean="0"/>
              <a:t>(3 задачи)</a:t>
            </a:r>
            <a:endParaRPr lang="ru-RU" sz="800" dirty="0"/>
          </a:p>
        </p:txBody>
      </p:sp>
      <p:sp>
        <p:nvSpPr>
          <p:cNvPr id="21" name="Солнце 20">
            <a:hlinkClick r:id="rId10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5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                                         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Какие из чисел 75, 8, 80, 79, 81 являются решениями как неравенства </a:t>
            </a:r>
            <a:r>
              <a:rPr lang="ru-RU" sz="4400" dirty="0" err="1" smtClean="0"/>
              <a:t>b</a:t>
            </a:r>
            <a:r>
              <a:rPr lang="ru-RU" sz="4400" dirty="0" smtClean="0"/>
              <a:t> &gt; 81, так и неравенства </a:t>
            </a:r>
            <a:r>
              <a:rPr lang="ru-RU" sz="4400" dirty="0" err="1" smtClean="0"/>
              <a:t>c</a:t>
            </a:r>
            <a:r>
              <a:rPr lang="ru-RU" sz="4400" dirty="0" smtClean="0"/>
              <a:t> &gt; 75? 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5572140"/>
            <a:ext cx="1895625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i="1" dirty="0"/>
              <a:t>80, 79</a:t>
            </a:r>
            <a:r>
              <a:rPr lang="ru-RU" sz="4400" i="1" dirty="0" smtClean="0"/>
              <a:t>.</a:t>
            </a:r>
            <a:endParaRPr lang="ru-RU" sz="4400" dirty="0"/>
          </a:p>
        </p:txBody>
      </p:sp>
      <p:sp>
        <p:nvSpPr>
          <p:cNvPr id="6" name="Солнце 5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                                        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Как ты понимаешь народную пословицу:</a:t>
            </a:r>
            <a:br>
              <a:rPr lang="ru-RU" sz="4800" dirty="0" smtClean="0"/>
            </a:br>
            <a:r>
              <a:rPr lang="ru-RU" sz="4800" dirty="0" smtClean="0"/>
              <a:t>Фунт пуду уступает?</a:t>
            </a:r>
            <a:endParaRPr lang="ru-RU" sz="48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488" y="5786454"/>
            <a:ext cx="4929222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пуд = 16 кг 1 фунт = 400 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                                      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В доме сгорало каждый вечер по 2 фунта керосина. Сколько керосина сгорело за неделю?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5786454"/>
            <a:ext cx="431881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i="1" dirty="0"/>
              <a:t>(5600 г или 14 фунтов.)</a:t>
            </a:r>
            <a:endParaRPr lang="ru-RU" sz="28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1571612"/>
            <a:ext cx="7467600" cy="4873752"/>
          </a:xfrm>
          <a:prstGeom prst="rect">
            <a:avLst/>
          </a:prstGeom>
          <a:solidFill>
            <a:srgbClr val="92D050"/>
          </a:soli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4400" dirty="0"/>
              <a:t>Пастух сплел сначала 8 лаптей, потом еще 4 лаптя. На пару лаптей идет 3 фунта лыка. Сколько лыка пошло на все лапти?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5715016"/>
            <a:ext cx="334739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i="1" dirty="0"/>
              <a:t>(18 фунтов.)</a:t>
            </a:r>
            <a:endParaRPr lang="ru-RU" sz="40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1571612"/>
            <a:ext cx="7467600" cy="4873752"/>
          </a:xfrm>
          <a:prstGeom prst="rect">
            <a:avLst/>
          </a:prstGeom>
          <a:solidFill>
            <a:srgbClr val="92D050"/>
          </a:solidFill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4400" dirty="0"/>
              <a:t>Мы только с парохода,</a:t>
            </a:r>
            <a:br>
              <a:rPr lang="ru-RU" sz="4400" dirty="0"/>
            </a:br>
            <a:r>
              <a:rPr lang="ru-RU" sz="4400" dirty="0"/>
              <a:t>Мы только из похода – </a:t>
            </a:r>
            <a:br>
              <a:rPr lang="ru-RU" sz="4400" dirty="0"/>
            </a:br>
            <a:r>
              <a:rPr lang="ru-RU" sz="4400" dirty="0"/>
              <a:t>Одиннадцать недель</a:t>
            </a:r>
            <a:br>
              <a:rPr lang="ru-RU" sz="4400" dirty="0"/>
            </a:br>
            <a:r>
              <a:rPr lang="ru-RU" sz="4400" dirty="0"/>
              <a:t>Гостили на воде.</a:t>
            </a:r>
            <a:br>
              <a:rPr lang="ru-RU" sz="4400" dirty="0"/>
            </a:br>
            <a:r>
              <a:rPr lang="ru-RU" sz="4400" dirty="0"/>
              <a:t>А сколько это дней?</a:t>
            </a:r>
            <a:br>
              <a:rPr lang="ru-RU" sz="4400" dirty="0"/>
            </a:br>
            <a:r>
              <a:rPr lang="ru-RU" sz="4400" dirty="0"/>
              <a:t>Считай-ка поверней!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857884" y="5786454"/>
            <a:ext cx="1928794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(77 дней)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Солнце 8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61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                                     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Придумайте как можно больше задач, имеющих решение: 2 * 13 + 35. </a:t>
            </a:r>
            <a:endParaRPr lang="ru-RU" sz="54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                                       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/>
          <a:lstStyle/>
          <a:p>
            <a:pPr lvl="0" algn="ctr"/>
            <a:r>
              <a:rPr lang="ru-RU" sz="4400" dirty="0" smtClean="0"/>
              <a:t>Составьте как можно больше вопросов к данному условию: </a:t>
            </a:r>
            <a:r>
              <a:rPr lang="ru-RU" sz="4400" i="1" dirty="0" smtClean="0"/>
              <a:t>(3 минуты.)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Коля вырастил тыкву весом 30 кг и арбуз 10 кг.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                                        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sz="3600" dirty="0" smtClean="0"/>
              <a:t>Отгадай задачу – загадку: </a:t>
            </a:r>
            <a:r>
              <a:rPr lang="ru-RU" sz="3600" i="1" dirty="0" smtClean="0"/>
              <a:t>(2 минуты.)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Зина и Вера имеют фамилию Орлова и Скворцова.</a:t>
            </a:r>
            <a:br>
              <a:rPr lang="ru-RU" sz="3600" dirty="0" smtClean="0"/>
            </a:br>
            <a:r>
              <a:rPr lang="ru-RU" sz="3600" dirty="0" smtClean="0"/>
              <a:t>Какую фамилию имеет каждая девочка, если известно,</a:t>
            </a:r>
            <a:br>
              <a:rPr lang="ru-RU" sz="3600" dirty="0" smtClean="0"/>
            </a:br>
            <a:r>
              <a:rPr lang="ru-RU" sz="3600" dirty="0" smtClean="0"/>
              <a:t>что Зина на два года моложе Орловой?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dirty="0" smtClean="0"/>
              <a:t>Играем в игру “Концовки”.             7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dirty="0" smtClean="0"/>
              <a:t>Ведущий начинает математическое предложение, игроки заканчивают на листочках побеждает, тот, кто не ошибется. 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Математическая наука о числах и действиях над ними. Название этой науки произошло от греческого слова </a:t>
            </a:r>
            <a:r>
              <a:rPr lang="ru-RU" dirty="0" err="1" smtClean="0"/>
              <a:t>арифмос</a:t>
            </a:r>
            <a:r>
              <a:rPr lang="ru-RU" dirty="0" smtClean="0"/>
              <a:t>, что означает число.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5786454"/>
            <a:ext cx="306693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i="1" dirty="0"/>
              <a:t>(Арифметика.)</a:t>
            </a:r>
            <a:endParaRPr lang="ru-RU" sz="2800" dirty="0"/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44624"/>
            <a:ext cx="7745288" cy="6768752"/>
          </a:xfrm>
          <a:solidFill>
            <a:srgbClr val="00B0F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 rot="931541">
            <a:off x="940260" y="2670854"/>
            <a:ext cx="2524903" cy="64807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Русский язык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 rot="19063948">
            <a:off x="1340125" y="4414518"/>
            <a:ext cx="2520736" cy="62661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Математика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 rot="16200000">
            <a:off x="2818436" y="5023806"/>
            <a:ext cx="2499018" cy="6480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Литература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 rot="2753178">
            <a:off x="4189709" y="4577214"/>
            <a:ext cx="2862092" cy="6480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Искусство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 rot="17608010">
            <a:off x="3620362" y="1463770"/>
            <a:ext cx="2577364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Музыкальная пауза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 rot="21136590">
            <a:off x="4747152" y="2889850"/>
            <a:ext cx="2736304" cy="648072"/>
          </a:xfrm>
          <a:prstGeom prst="rect">
            <a:avLst/>
          </a:prstGeom>
          <a:solidFill>
            <a:srgbClr val="FF0000"/>
          </a:solidFill>
          <a:ln>
            <a:solidFill>
              <a:schemeClr val="accent3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Поиграем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>
            <a:hlinkClick r:id="rId8" action="ppaction://hlinksldjump"/>
          </p:cNvPr>
          <p:cNvSpPr/>
          <p:nvPr/>
        </p:nvSpPr>
        <p:spPr>
          <a:xfrm rot="15170031">
            <a:off x="2135393" y="1376625"/>
            <a:ext cx="2553597" cy="648072"/>
          </a:xfrm>
          <a:prstGeom prst="rect">
            <a:avLst/>
          </a:prstGeom>
          <a:solidFill>
            <a:srgbClr val="00FF9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Естествознание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Предложение, о котором можно точно сказать, верно, оно или неверно, называют…. </a:t>
            </a:r>
            <a:endParaRPr lang="ru-RU" sz="4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dirty="0" smtClean="0"/>
              <a:t>Играем в игру “Концовки”.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715016"/>
            <a:ext cx="338105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i="1" dirty="0"/>
              <a:t>(высказывание)</a:t>
            </a:r>
            <a:r>
              <a:rPr lang="ru-RU" sz="3200" dirty="0"/>
              <a:t>.</a:t>
            </a:r>
          </a:p>
        </p:txBody>
      </p:sp>
      <p:sp>
        <p:nvSpPr>
          <p:cNvPr id="6" name="Солнце 5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sz="4800" dirty="0" smtClean="0"/>
              <a:t>Если все вершины многоугольника лежат на окружности, то такой многоугольник называют ………………в окружность. </a:t>
            </a:r>
            <a:endParaRPr lang="ru-RU" sz="4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dirty="0" smtClean="0"/>
              <a:t>Играем в игру “Концовки”.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5786454"/>
            <a:ext cx="291618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i="1" dirty="0"/>
              <a:t>(Вписанным.)</a:t>
            </a:r>
            <a:endParaRPr lang="ru-RU" sz="3200" dirty="0"/>
          </a:p>
        </p:txBody>
      </p:sp>
      <p:sp>
        <p:nvSpPr>
          <p:cNvPr id="6" name="Солнце 5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Равенство с переменной называют ………</a:t>
            </a:r>
            <a:r>
              <a:rPr lang="ru-RU" sz="6600" i="1" dirty="0" smtClean="0"/>
              <a:t> </a:t>
            </a:r>
            <a:r>
              <a:rPr lang="ru-RU" sz="6600" dirty="0" smtClean="0"/>
              <a:t> </a:t>
            </a:r>
            <a:endParaRPr lang="ru-RU" sz="6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dirty="0" smtClean="0"/>
              <a:t>Играем в игру “Концовки”.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786454"/>
            <a:ext cx="21948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i="1" dirty="0"/>
              <a:t>уравнение</a:t>
            </a:r>
            <a:endParaRPr lang="ru-RU" sz="3200" dirty="0"/>
          </a:p>
        </p:txBody>
      </p:sp>
      <p:sp>
        <p:nvSpPr>
          <p:cNvPr id="6" name="Солнце 5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sz="6600" dirty="0" smtClean="0"/>
              <a:t>Быстроту движения характеризует величина, называемая…… </a:t>
            </a:r>
            <a:endParaRPr lang="ru-RU" sz="6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dirty="0" smtClean="0"/>
              <a:t>Играем в игру “Концовки”.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786454"/>
            <a:ext cx="199285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i="1" dirty="0"/>
              <a:t>скорость</a:t>
            </a:r>
            <a:endParaRPr lang="ru-RU" sz="3200" dirty="0"/>
          </a:p>
        </p:txBody>
      </p:sp>
      <p:sp>
        <p:nvSpPr>
          <p:cNvPr id="6" name="Солнце 5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Самая большая единица времени…… </a:t>
            </a:r>
            <a:endParaRPr lang="ru-RU" sz="6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/>
              <a:t>Математика</a:t>
            </a:r>
            <a:br>
              <a:rPr lang="ru-RU" b="1" dirty="0" smtClean="0"/>
            </a:br>
            <a:r>
              <a:rPr lang="ru-RU" dirty="0" smtClean="0"/>
              <a:t>Играем в игру “Концовки”.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786454"/>
            <a:ext cx="82747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i="1" dirty="0"/>
              <a:t>век</a:t>
            </a:r>
            <a:endParaRPr lang="ru-RU" sz="3200" dirty="0"/>
          </a:p>
        </p:txBody>
      </p:sp>
      <p:sp>
        <p:nvSpPr>
          <p:cNvPr id="6" name="Солнце 5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Реши задачи – шутки:                     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sz="4800" dirty="0" smtClean="0"/>
              <a:t>Из города А в город В самолет летит 80 минут, а обратно, из В </a:t>
            </a:r>
            <a:r>
              <a:rPr lang="ru-RU" sz="4800" dirty="0" err="1" smtClean="0"/>
              <a:t>в</a:t>
            </a:r>
            <a:r>
              <a:rPr lang="ru-RU" sz="4800" dirty="0" smtClean="0"/>
              <a:t> А – 1 час 20 минут.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715016"/>
            <a:ext cx="534954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i="1" dirty="0"/>
              <a:t>(80 минут = 1 час 20 минут).</a:t>
            </a:r>
            <a:endParaRPr lang="ru-RU" sz="2800" dirty="0"/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Реши задачи – шутки: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dirty="0" smtClean="0"/>
              <a:t>Летела стая гусей: один гусь впереди и два позади; один позади и два впереди; один гусь между двумя, и три в ряд. Сколько было всех гусей?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5786454"/>
            <a:ext cx="250033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i="1" dirty="0"/>
              <a:t>(Три гуся.)</a:t>
            </a:r>
            <a:endParaRPr lang="ru-RU" sz="3600" dirty="0"/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Реши задачи – шутки: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sz="6000" dirty="0" smtClean="0"/>
              <a:t>Пара лошадей пробежала 40 км. Сколько пробежала каждая лошадь?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6072206"/>
            <a:ext cx="21162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i="1" dirty="0"/>
              <a:t>(40 километров.)</a:t>
            </a:r>
            <a:endParaRPr lang="ru-RU" dirty="0"/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7200" dirty="0" smtClean="0"/>
          </a:p>
          <a:p>
            <a:pPr algn="ctr"/>
            <a:endParaRPr lang="ru-RU" sz="7200" dirty="0"/>
          </a:p>
          <a:p>
            <a:pPr algn="ctr"/>
            <a:r>
              <a:rPr lang="ru-RU" sz="7200" dirty="0" smtClean="0"/>
              <a:t>Литература</a:t>
            </a:r>
            <a:endParaRPr lang="ru-RU" sz="72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849142" y="4271763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771800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28930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377991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5195792" y="4283045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6588224" y="428384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413995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</a:t>
            </a:r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552966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r>
              <a:rPr lang="ru-RU" dirty="0"/>
              <a:t> </a:t>
            </a:r>
            <a:endParaRPr lang="ru-RU" dirty="0" smtClean="0"/>
          </a:p>
        </p:txBody>
      </p:sp>
      <p:sp>
        <p:nvSpPr>
          <p:cNvPr id="12" name="Солнце 11">
            <a:hlinkClick r:id="rId10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     1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4000" dirty="0" smtClean="0"/>
              <a:t>Вспомните сказку Н. Носова “ Приключения Незнайки”. Кто больше запишет имен жителей Цветочного города.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7704856" cy="628531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algn="ctr"/>
            <a:r>
              <a:rPr lang="ru-RU" sz="6000" b="1" dirty="0" smtClean="0"/>
              <a:t>Русский </a:t>
            </a:r>
            <a:r>
              <a:rPr lang="ru-RU" sz="6000" b="1" dirty="0"/>
              <a:t>язык.</a:t>
            </a:r>
            <a:endParaRPr lang="ru-RU" sz="60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849142" y="4271763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771800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28930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3873478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5313638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6825806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413995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552966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2" name="Солнце 11">
            <a:hlinkClick r:id="rId10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6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    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Напишите как можно больше названий стихотворений о весне</a:t>
            </a:r>
            <a:endParaRPr lang="ru-RU" sz="48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Послушайте строки из стихотворения и запишите: кто это говорит; как называется стихотворение; кто его автор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3071810"/>
          <a:ext cx="6096000" cy="3042412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это утро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Очень рано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Соскочил щенок с дивана,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Стал по комнате ходить,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Прыгать, лаять,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Всех будить.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0" marR="285750" marT="285750" marB="285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Он увидел одеяло –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Покрываться нечем стало.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Он в кладовку заглянул –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 медом жбан перевернул.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0" marR="285750" marT="285750" marB="285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  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lvl="0" algn="ctr"/>
            <a:endParaRPr lang="ru-RU" sz="4000" dirty="0" smtClean="0"/>
          </a:p>
          <a:p>
            <a:pPr lvl="0" algn="ctr"/>
            <a:r>
              <a:rPr lang="ru-RU" sz="4000" dirty="0" smtClean="0"/>
              <a:t>Объясните смысл пословицы: </a:t>
            </a:r>
            <a:r>
              <a:rPr lang="ru-RU" sz="4000" i="1" dirty="0" smtClean="0"/>
              <a:t>(1 –2 минуты.)</a:t>
            </a:r>
            <a:endParaRPr lang="ru-RU" sz="4000" dirty="0" smtClean="0"/>
          </a:p>
          <a:p>
            <a:pPr algn="ctr"/>
            <a:r>
              <a:rPr lang="ru-RU" sz="4000" dirty="0" smtClean="0"/>
              <a:t>Командир без наук как без рук.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   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467600" cy="487375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lvl="0" algn="ctr"/>
            <a:r>
              <a:rPr lang="ru-RU" sz="4400" dirty="0" smtClean="0"/>
              <a:t>Постарайтесь вспомнить и записать как можно больше названий сказок Г.Х. Андерсена. </a:t>
            </a:r>
            <a:r>
              <a:rPr lang="ru-RU" sz="4400" i="1" dirty="0" smtClean="0"/>
              <a:t>(4–5 минут.)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 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467600" cy="487375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lvl="0" algn="ctr"/>
            <a:r>
              <a:rPr lang="ru-RU" sz="4000" dirty="0" smtClean="0"/>
              <a:t>Объясните, как понимаете выражение: </a:t>
            </a:r>
            <a:r>
              <a:rPr lang="ru-RU" sz="4000" i="1" dirty="0" smtClean="0"/>
              <a:t>(4–5 минут.)</a:t>
            </a:r>
          </a:p>
          <a:p>
            <a:pPr lvl="0" algn="ctr"/>
            <a:endParaRPr lang="ru-RU" sz="4000" dirty="0" smtClean="0"/>
          </a:p>
          <a:p>
            <a:pPr algn="ctr"/>
            <a:r>
              <a:rPr lang="ru-RU" sz="4000" dirty="0" smtClean="0"/>
              <a:t>Язык до Киева доведет; яблоку негде упасть; висеть на телефоне; только пятки сверкают.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Литература                                           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467600" cy="487375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lvl="0" algn="ctr"/>
            <a:r>
              <a:rPr lang="ru-RU" sz="4000" dirty="0" smtClean="0"/>
              <a:t>Запишите, какие вы знаете жанры произведений. </a:t>
            </a:r>
          </a:p>
          <a:p>
            <a:pPr lvl="0" algn="ctr"/>
            <a:endParaRPr lang="ru-RU" sz="4000" i="1" dirty="0" smtClean="0"/>
          </a:p>
          <a:p>
            <a:pPr lvl="0" algn="ctr"/>
            <a:r>
              <a:rPr lang="ru-RU" sz="4000" i="1" dirty="0" smtClean="0"/>
              <a:t>(1–2 минуты.)</a:t>
            </a:r>
            <a:endParaRPr lang="ru-RU" sz="4000" dirty="0" smtClean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Литература                                           8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Назови зарубежных писателей и произведения, которые они написали.</a:t>
            </a:r>
          </a:p>
          <a:p>
            <a:pPr marL="0" lvl="0" indent="0" algn="ctr">
              <a:buNone/>
            </a:pPr>
            <a:endParaRPr lang="ru-RU" sz="4000" dirty="0" smtClean="0"/>
          </a:p>
          <a:p>
            <a:pPr lvl="0" algn="ctr"/>
            <a:endParaRPr lang="ru-RU" sz="4000" i="1" dirty="0" smtClean="0"/>
          </a:p>
          <a:p>
            <a:endParaRPr lang="ru-RU" dirty="0"/>
          </a:p>
        </p:txBody>
      </p:sp>
      <p:sp>
        <p:nvSpPr>
          <p:cNvPr id="5" name="Солнце 4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571184" cy="621330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8000" dirty="0"/>
          </a:p>
          <a:p>
            <a:pPr marL="0" indent="0">
              <a:buNone/>
            </a:pPr>
            <a:endParaRPr lang="ru-RU" sz="7200" dirty="0"/>
          </a:p>
          <a:p>
            <a:pPr algn="ctr"/>
            <a:r>
              <a:rPr lang="ru-RU" sz="7200" dirty="0" smtClean="0"/>
              <a:t>Искусство</a:t>
            </a:r>
            <a:endParaRPr lang="ru-RU" sz="72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849142" y="4271763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771800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28930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3707904" y="4299141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5169622" y="4299141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6516216" y="430642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413995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</a:t>
            </a:r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552966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r>
              <a:rPr lang="ru-RU" dirty="0"/>
              <a:t> </a:t>
            </a:r>
            <a:endParaRPr lang="ru-RU" dirty="0" smtClean="0"/>
          </a:p>
        </p:txBody>
      </p:sp>
      <p:sp>
        <p:nvSpPr>
          <p:cNvPr id="12" name="Солнце 11">
            <a:hlinkClick r:id="rId10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1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Спойте </a:t>
            </a:r>
            <a:r>
              <a:rPr lang="ru-RU" sz="3600" dirty="0"/>
              <a:t>как можно больше детских песен. </a:t>
            </a:r>
            <a:r>
              <a:rPr lang="ru-RU" sz="3600" i="1" dirty="0"/>
              <a:t>(Побеждает команда, которая пропоет песню последней.)</a:t>
            </a:r>
            <a:r>
              <a:rPr lang="ru-RU" sz="3600" dirty="0"/>
              <a:t> </a:t>
            </a:r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3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lvl="0" algn="ctr"/>
            <a:r>
              <a:rPr lang="ru-RU" sz="3200" dirty="0"/>
              <a:t>Станцуйте танец маленьких утят. </a:t>
            </a:r>
            <a:r>
              <a:rPr lang="ru-RU" sz="3200" i="1" dirty="0"/>
              <a:t>(Включается музыка.</a:t>
            </a:r>
            <a:r>
              <a:rPr lang="ru-RU" sz="3200" dirty="0"/>
              <a:t> </a:t>
            </a:r>
            <a:r>
              <a:rPr lang="ru-RU" sz="3200" i="1" dirty="0"/>
              <a:t>Побеждает та команда, у которой </a:t>
            </a:r>
            <a:r>
              <a:rPr lang="ru-RU" sz="3200" i="1" dirty="0" smtClean="0"/>
              <a:t>артистично танцуют все участники команды) (3 </a:t>
            </a:r>
            <a:r>
              <a:rPr lang="ru-RU" sz="3200" i="1" dirty="0"/>
              <a:t>минуты.)</a:t>
            </a:r>
            <a:endParaRPr lang="ru-RU" sz="3200" dirty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77500" lnSpcReduction="20000"/>
          </a:bodyPr>
          <a:lstStyle/>
          <a:p>
            <a:pPr lvl="0" algn="ctr"/>
            <a:r>
              <a:rPr lang="ru-RU" dirty="0" smtClean="0"/>
              <a:t> Образуй как можно больше новых слов способом сложения двух основ. </a:t>
            </a:r>
            <a:r>
              <a:rPr lang="ru-RU" i="1" dirty="0" smtClean="0"/>
              <a:t>(3 минуты.)</a:t>
            </a:r>
            <a:endParaRPr lang="ru-RU" dirty="0" smtClean="0"/>
          </a:p>
          <a:p>
            <a:pPr algn="ctr"/>
            <a:r>
              <a:rPr lang="ru-RU" dirty="0" err="1" smtClean="0"/>
              <a:t>Земл</a:t>
            </a:r>
            <a:r>
              <a:rPr lang="ru-RU" dirty="0" smtClean="0"/>
              <a:t>(я)</a:t>
            </a:r>
          </a:p>
          <a:p>
            <a:pPr algn="ctr"/>
            <a:r>
              <a:rPr lang="ru-RU" dirty="0" smtClean="0"/>
              <a:t>вод(а)</a:t>
            </a:r>
          </a:p>
          <a:p>
            <a:pPr algn="ctr"/>
            <a:r>
              <a:rPr lang="ru-RU" dirty="0" smtClean="0"/>
              <a:t>нефть</a:t>
            </a:r>
          </a:p>
          <a:p>
            <a:pPr algn="ctr"/>
            <a:r>
              <a:rPr lang="ru-RU" dirty="0" smtClean="0"/>
              <a:t>газ</a:t>
            </a:r>
          </a:p>
          <a:p>
            <a:pPr algn="ctr"/>
            <a:r>
              <a:rPr lang="ru-RU" dirty="0" err="1" smtClean="0"/>
              <a:t>камн</a:t>
            </a:r>
            <a:r>
              <a:rPr lang="ru-RU" dirty="0" smtClean="0"/>
              <a:t>(и)</a:t>
            </a:r>
          </a:p>
          <a:p>
            <a:pPr algn="ctr"/>
            <a:r>
              <a:rPr lang="ru-RU" dirty="0" smtClean="0"/>
              <a:t>звезд(</a:t>
            </a:r>
            <a:r>
              <a:rPr lang="ru-RU" dirty="0" err="1" smtClean="0"/>
              <a:t>ы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лист(</a:t>
            </a:r>
            <a:r>
              <a:rPr lang="ru-RU" dirty="0" err="1" smtClean="0"/>
              <a:t>ья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мерить</a:t>
            </a:r>
          </a:p>
          <a:p>
            <a:pPr algn="ctr"/>
            <a:r>
              <a:rPr lang="ru-RU" dirty="0" smtClean="0"/>
              <a:t>проводить</a:t>
            </a:r>
          </a:p>
          <a:p>
            <a:pPr algn="ctr"/>
            <a:r>
              <a:rPr lang="ru-RU" dirty="0" smtClean="0"/>
              <a:t>возить</a:t>
            </a:r>
          </a:p>
          <a:p>
            <a:pPr algn="ctr"/>
            <a:r>
              <a:rPr lang="ru-RU" dirty="0" smtClean="0"/>
              <a:t>читать</a:t>
            </a:r>
          </a:p>
          <a:p>
            <a:pPr algn="ctr"/>
            <a:r>
              <a:rPr lang="ru-RU" dirty="0" smtClean="0"/>
              <a:t>падать</a:t>
            </a:r>
          </a:p>
          <a:p>
            <a:pPr algn="ctr"/>
            <a:r>
              <a:rPr lang="ru-RU" dirty="0" smtClean="0"/>
              <a:t>думать</a:t>
            </a:r>
          </a:p>
          <a:p>
            <a:pPr algn="ctr"/>
            <a:r>
              <a:rPr lang="ru-RU" dirty="0" smtClean="0"/>
              <a:t>слушать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 </a:t>
            </a:r>
            <a:r>
              <a:rPr lang="ru-RU" sz="3600" dirty="0" smtClean="0"/>
              <a:t>                                              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  <a:p>
            <a:pPr lvl="0" algn="ctr"/>
            <a:r>
              <a:rPr lang="ru-RU" sz="3200" dirty="0"/>
              <a:t>За пять минут необходимо склеить лицо человека. </a:t>
            </a:r>
            <a:r>
              <a:rPr lang="ru-RU" sz="3200" i="1" dirty="0"/>
              <a:t>(Побеждает тот, у кого аккуратней и на лице больше наклеено частей (глаза, брови, губы, нос.))</a:t>
            </a:r>
            <a:r>
              <a:rPr lang="ru-RU" sz="3200" dirty="0"/>
              <a:t> (5 минут).</a:t>
            </a:r>
          </a:p>
          <a:p>
            <a:pPr algn="ctr"/>
            <a:endParaRPr lang="ru-RU" sz="32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6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ru-RU" sz="3200" dirty="0"/>
          </a:p>
          <a:p>
            <a:pPr lvl="0" algn="ctr"/>
            <a:r>
              <a:rPr lang="ru-RU" sz="3200" dirty="0"/>
              <a:t>Дан листок (каждой команде) на котором разного размера даны круги. Нарисуйте за 3 минуты как можно больше предметов, имеющих в своих контурах эту фигуру.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lvl="0" algn="ctr"/>
            <a:endParaRPr lang="ru-RU" sz="3600" dirty="0" smtClean="0"/>
          </a:p>
          <a:p>
            <a:pPr marL="0" lvl="0" indent="0" algn="ctr">
              <a:buNone/>
            </a:pPr>
            <a:endParaRPr lang="ru-RU" sz="3600" dirty="0" smtClean="0"/>
          </a:p>
          <a:p>
            <a:pPr marL="0" lvl="0" indent="0" algn="ctr">
              <a:buNone/>
            </a:pPr>
            <a:r>
              <a:rPr lang="ru-RU" sz="3600" dirty="0" smtClean="0"/>
              <a:t>Вспомните </a:t>
            </a:r>
            <a:r>
              <a:rPr lang="ru-RU" sz="3600" dirty="0"/>
              <a:t>и спойте как можно больше частушек. </a:t>
            </a:r>
            <a:r>
              <a:rPr lang="ru-RU" sz="3600" i="1" dirty="0"/>
              <a:t>(Побеждает тот, кто споет последним.)</a:t>
            </a:r>
            <a:r>
              <a:rPr lang="ru-RU" sz="3600" dirty="0"/>
              <a:t> </a:t>
            </a:r>
            <a:r>
              <a:rPr lang="ru-RU" sz="3600" i="1" dirty="0"/>
              <a:t>(3 минуты.)</a:t>
            </a:r>
            <a:endParaRPr lang="ru-RU" sz="3600" dirty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4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lvl="0"/>
            <a:endParaRPr lang="ru-RU" dirty="0" smtClean="0"/>
          </a:p>
          <a:p>
            <a:pPr marL="0" lvl="0" indent="0">
              <a:buNone/>
            </a:pPr>
            <a:endParaRPr lang="ru-RU" dirty="0" smtClean="0"/>
          </a:p>
          <a:p>
            <a:pPr lvl="0" algn="ctr"/>
            <a:r>
              <a:rPr lang="ru-RU" sz="4000" dirty="0" smtClean="0"/>
              <a:t>Инсценируйте </a:t>
            </a:r>
            <a:r>
              <a:rPr lang="ru-RU" sz="4000" dirty="0"/>
              <a:t>сказку “ Теремок ”. </a:t>
            </a:r>
            <a:r>
              <a:rPr lang="ru-RU" sz="4000" i="1" dirty="0"/>
              <a:t>(Побеждает самая дружная и артистичная команда.)</a:t>
            </a:r>
            <a:r>
              <a:rPr lang="ru-RU" sz="4000" dirty="0"/>
              <a:t> </a:t>
            </a:r>
            <a:r>
              <a:rPr lang="ru-RU" sz="4000" i="1" dirty="0"/>
              <a:t>(3 минуты.)</a:t>
            </a:r>
            <a:endParaRPr lang="ru-RU" sz="4000" dirty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54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lvl="0" algn="ctr"/>
            <a:endParaRPr lang="ru-RU" sz="3600" dirty="0" smtClean="0"/>
          </a:p>
          <a:p>
            <a:pPr lvl="0" algn="ctr"/>
            <a:r>
              <a:rPr lang="ru-RU" sz="3600" dirty="0" smtClean="0"/>
              <a:t>Исполните </a:t>
            </a:r>
            <a:r>
              <a:rPr lang="ru-RU" sz="3600" dirty="0"/>
              <a:t>колыбельную.  </a:t>
            </a:r>
            <a:r>
              <a:rPr lang="ru-RU" sz="3600" i="1" dirty="0"/>
              <a:t>(Побеждает команда, у которой поют все участники.) (3 минуты.)</a:t>
            </a:r>
            <a:endParaRPr lang="ru-RU" sz="3600" dirty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9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Искусство                                              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Расскажите хором любое стихотворение (</a:t>
            </a:r>
            <a:r>
              <a:rPr lang="ru-RU" sz="3600" dirty="0" smtClean="0"/>
              <a:t>побеждают самые дружные чтецы)</a:t>
            </a:r>
            <a:endParaRPr lang="ru-RU" sz="36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6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571184" cy="6213304"/>
          </a:xfrm>
          <a:solidFill>
            <a:srgbClr val="00FF99"/>
          </a:solidFill>
        </p:spPr>
        <p:txBody>
          <a:bodyPr>
            <a:normAutofit/>
          </a:bodyPr>
          <a:lstStyle/>
          <a:p>
            <a:pPr algn="ctr"/>
            <a:endParaRPr lang="ru-RU" sz="6000" dirty="0" smtClean="0"/>
          </a:p>
          <a:p>
            <a:pPr marL="0" indent="0" algn="ctr">
              <a:buNone/>
            </a:pPr>
            <a:endParaRPr lang="ru-RU" sz="6000" dirty="0" smtClean="0"/>
          </a:p>
          <a:p>
            <a:pPr algn="ctr"/>
            <a:r>
              <a:rPr lang="ru-RU" sz="6000" dirty="0" smtClean="0"/>
              <a:t>Естествознание</a:t>
            </a:r>
            <a:endParaRPr lang="ru-RU" sz="60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849142" y="4271763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28930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3707904" y="4299141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169622" y="4299141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6516216" y="430642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413995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</a:t>
            </a:r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552966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r>
              <a:rPr lang="ru-RU" dirty="0"/>
              <a:t> </a:t>
            </a:r>
            <a:endParaRPr lang="ru-RU" dirty="0" smtClean="0"/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2771800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2" name="Солнце 11">
            <a:hlinkClick r:id="rId10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89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pPr marL="0" lvl="0" indent="0">
              <a:buNone/>
            </a:pPr>
            <a:endParaRPr lang="ru-RU" dirty="0" smtClean="0"/>
          </a:p>
          <a:p>
            <a:pPr marL="0" lvl="0" indent="0">
              <a:buNone/>
            </a:pPr>
            <a:endParaRPr lang="ru-RU" dirty="0"/>
          </a:p>
          <a:p>
            <a:pPr marL="0" lvl="0" indent="0" algn="ctr">
              <a:buNone/>
            </a:pPr>
            <a:r>
              <a:rPr lang="ru-RU" sz="2800" dirty="0" smtClean="0"/>
              <a:t>Каких </a:t>
            </a:r>
            <a:r>
              <a:rPr lang="ru-RU" sz="2800" dirty="0"/>
              <a:t>зверей называю </a:t>
            </a:r>
            <a:r>
              <a:rPr lang="ru-RU" sz="2800" dirty="0" smtClean="0"/>
              <a:t> </a:t>
            </a:r>
            <a:r>
              <a:rPr lang="ru-RU" sz="2800" dirty="0"/>
              <a:t>так:</a:t>
            </a:r>
          </a:p>
          <a:p>
            <a:pPr marL="0" indent="0" algn="ctr">
              <a:buNone/>
            </a:pPr>
            <a:r>
              <a:rPr lang="ru-RU" sz="2800" i="1" dirty="0"/>
              <a:t>Косой, </a:t>
            </a:r>
            <a:endParaRPr lang="ru-RU" sz="2800" i="1" dirty="0" smtClean="0"/>
          </a:p>
          <a:p>
            <a:pPr marL="0" indent="0" algn="ctr">
              <a:buNone/>
            </a:pPr>
            <a:r>
              <a:rPr lang="ru-RU" sz="2800" i="1" dirty="0" smtClean="0"/>
              <a:t>сохатый,</a:t>
            </a:r>
          </a:p>
          <a:p>
            <a:pPr marL="0" indent="0" algn="ctr">
              <a:buNone/>
            </a:pPr>
            <a:r>
              <a:rPr lang="ru-RU" sz="2800" i="1" dirty="0" smtClean="0"/>
              <a:t> </a:t>
            </a:r>
            <a:r>
              <a:rPr lang="ru-RU" sz="2800" i="1" dirty="0"/>
              <a:t>косолапый, </a:t>
            </a:r>
            <a:endParaRPr lang="ru-RU" sz="2800" i="1" dirty="0" smtClean="0"/>
          </a:p>
          <a:p>
            <a:pPr marL="0" indent="0" algn="ctr">
              <a:buNone/>
            </a:pPr>
            <a:r>
              <a:rPr lang="ru-RU" sz="2800" i="1" dirty="0" smtClean="0"/>
              <a:t>серый,</a:t>
            </a:r>
          </a:p>
          <a:p>
            <a:pPr marL="0" indent="0" algn="ctr">
              <a:buNone/>
            </a:pPr>
            <a:r>
              <a:rPr lang="ru-RU" sz="2800" i="1" dirty="0" smtClean="0"/>
              <a:t> </a:t>
            </a:r>
            <a:r>
              <a:rPr lang="ru-RU" sz="2800" i="1" dirty="0"/>
              <a:t>рыжая.</a:t>
            </a:r>
            <a:r>
              <a:rPr lang="ru-RU" sz="2800" dirty="0"/>
              <a:t> 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i="1" dirty="0" smtClean="0"/>
              <a:t>И </a:t>
            </a:r>
            <a:r>
              <a:rPr lang="ru-RU" sz="2800" i="1" dirty="0"/>
              <a:t>почему?</a:t>
            </a:r>
            <a:r>
              <a:rPr lang="ru-RU" sz="2800" dirty="0"/>
              <a:t> </a:t>
            </a:r>
            <a:r>
              <a:rPr lang="ru-RU" sz="2800" i="1" dirty="0"/>
              <a:t>(5 минут.)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5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pPr lvl="0" algn="ctr"/>
            <a:endParaRPr lang="ru-RU" sz="3600" dirty="0" smtClean="0"/>
          </a:p>
          <a:p>
            <a:pPr lvl="0" algn="ctr"/>
            <a:endParaRPr lang="ru-RU" sz="3600" dirty="0"/>
          </a:p>
          <a:p>
            <a:pPr lvl="0" algn="ctr"/>
            <a:r>
              <a:rPr lang="ru-RU" sz="3600" dirty="0" smtClean="0"/>
              <a:t>Запишите писателей, которые писали о природе. </a:t>
            </a:r>
            <a:r>
              <a:rPr lang="ru-RU" sz="3600" i="1" dirty="0" smtClean="0"/>
              <a:t>(3 минуты.)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 algn="ctr"/>
            <a:r>
              <a:rPr lang="ru-RU" sz="3200" dirty="0" smtClean="0"/>
              <a:t>Подумайте </a:t>
            </a:r>
            <a:r>
              <a:rPr lang="ru-RU" sz="3200" dirty="0"/>
              <a:t>и напишите, как объясняются названия бабочек: </a:t>
            </a:r>
            <a:r>
              <a:rPr lang="ru-RU" sz="3200" i="1" dirty="0"/>
              <a:t>(1–2 минуты.)</a:t>
            </a:r>
            <a:endParaRPr lang="ru-RU" sz="3200" dirty="0"/>
          </a:p>
          <a:p>
            <a:pPr algn="ctr"/>
            <a:r>
              <a:rPr lang="ru-RU" sz="3200" dirty="0" smtClean="0"/>
              <a:t>Капустница</a:t>
            </a:r>
          </a:p>
          <a:p>
            <a:pPr algn="ctr"/>
            <a:r>
              <a:rPr lang="ru-RU" sz="3200" dirty="0" smtClean="0"/>
              <a:t>Крапивница</a:t>
            </a:r>
          </a:p>
          <a:p>
            <a:pPr algn="ctr"/>
            <a:r>
              <a:rPr lang="ru-RU" sz="3200" dirty="0" smtClean="0"/>
              <a:t>Лимонница</a:t>
            </a:r>
            <a:endParaRPr lang="ru-RU" sz="32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6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lvl="0" algn="ctr"/>
            <a:r>
              <a:rPr lang="ru-RU" dirty="0" smtClean="0"/>
              <a:t>Сочини стихотворение, используя следующие рифмы.</a:t>
            </a:r>
            <a:r>
              <a:rPr lang="ru-RU" i="1" dirty="0" smtClean="0"/>
              <a:t> (3 минуты.).</a:t>
            </a:r>
          </a:p>
          <a:p>
            <a:pPr lvl="0" algn="ctr"/>
            <a:endParaRPr lang="ru-RU" i="1" dirty="0" smtClean="0"/>
          </a:p>
          <a:p>
            <a:pPr lvl="0" algn="ctr"/>
            <a:endParaRPr lang="ru-RU" sz="4400" dirty="0" smtClean="0"/>
          </a:p>
          <a:p>
            <a:pPr algn="ctr"/>
            <a:r>
              <a:rPr lang="ru-RU" sz="4400" dirty="0" smtClean="0"/>
              <a:t>Солнце ………..оконце</a:t>
            </a:r>
          </a:p>
          <a:p>
            <a:pPr algn="ctr"/>
            <a:r>
              <a:rPr lang="ru-RU" sz="4400" dirty="0" smtClean="0"/>
              <a:t>Привет…………кабинет</a:t>
            </a:r>
          </a:p>
          <a:p>
            <a:pPr algn="ctr"/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sz="1600" dirty="0"/>
              <a:t>Синица пищит –</a:t>
            </a:r>
          </a:p>
          <a:p>
            <a:r>
              <a:rPr lang="ru-RU" sz="1600" dirty="0"/>
              <a:t>Дым столбом –</a:t>
            </a:r>
          </a:p>
          <a:p>
            <a:r>
              <a:rPr lang="ru-RU" sz="1600" dirty="0"/>
              <a:t>Длинные сосульки –</a:t>
            </a:r>
          </a:p>
          <a:p>
            <a:r>
              <a:rPr lang="ru-RU" sz="1600" dirty="0"/>
              <a:t>Ласточки низко летают –</a:t>
            </a:r>
          </a:p>
          <a:p>
            <a:r>
              <a:rPr lang="ru-RU" sz="1600" dirty="0"/>
              <a:t>Шумит хвойный лес –</a:t>
            </a:r>
          </a:p>
          <a:p>
            <a:r>
              <a:rPr lang="ru-RU" sz="1600" dirty="0"/>
              <a:t>Муравьи прячутся в муравейник –</a:t>
            </a:r>
          </a:p>
          <a:p>
            <a:pPr algn="ctr"/>
            <a:r>
              <a:rPr lang="ru-RU" sz="2000" dirty="0" smtClean="0"/>
              <a:t>  </a:t>
            </a:r>
          </a:p>
          <a:p>
            <a:pPr algn="r"/>
            <a:r>
              <a:rPr lang="ru-RU" sz="2000" dirty="0" smtClean="0"/>
              <a:t>ожидай </a:t>
            </a:r>
            <a:r>
              <a:rPr lang="ru-RU" sz="2000" dirty="0"/>
              <a:t>оттепели</a:t>
            </a:r>
          </a:p>
          <a:p>
            <a:pPr algn="r"/>
            <a:r>
              <a:rPr lang="ru-RU" sz="2000" dirty="0"/>
              <a:t>к долгой весне</a:t>
            </a:r>
          </a:p>
          <a:p>
            <a:pPr algn="r"/>
            <a:r>
              <a:rPr lang="ru-RU" sz="2000" dirty="0"/>
              <a:t>к грозе</a:t>
            </a:r>
          </a:p>
          <a:p>
            <a:pPr algn="r"/>
            <a:r>
              <a:rPr lang="ru-RU" sz="2000" dirty="0"/>
              <a:t>зиму вещает</a:t>
            </a:r>
          </a:p>
          <a:p>
            <a:pPr algn="r"/>
            <a:r>
              <a:rPr lang="ru-RU" sz="2000" dirty="0"/>
              <a:t>к морозу</a:t>
            </a:r>
          </a:p>
          <a:p>
            <a:pPr algn="r"/>
            <a:r>
              <a:rPr lang="ru-RU" sz="2000" dirty="0"/>
              <a:t>дождь предвещают</a:t>
            </a:r>
          </a:p>
          <a:p>
            <a:endParaRPr lang="ru-RU" dirty="0"/>
          </a:p>
        </p:txBody>
      </p: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39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pPr lvl="0" algn="ctr"/>
            <a:r>
              <a:rPr lang="ru-RU" dirty="0"/>
              <a:t>Ответьте на вопросы: </a:t>
            </a:r>
            <a:r>
              <a:rPr lang="ru-RU" i="1" dirty="0"/>
              <a:t>(3 минуты.)</a:t>
            </a:r>
            <a:r>
              <a:rPr lang="ru-RU" dirty="0"/>
              <a:t>.</a:t>
            </a:r>
          </a:p>
          <a:p>
            <a:pPr lvl="0" algn="ctr"/>
            <a:endParaRPr lang="ru-RU" dirty="0" smtClean="0"/>
          </a:p>
          <a:p>
            <a:pPr lvl="0" algn="ctr"/>
            <a:r>
              <a:rPr lang="ru-RU" dirty="0" smtClean="0"/>
              <a:t>Какое </a:t>
            </a:r>
            <a:r>
              <a:rPr lang="ru-RU" dirty="0"/>
              <a:t>животное обладает самым громким голосом? </a:t>
            </a:r>
            <a:endParaRPr lang="ru-RU" dirty="0" smtClean="0"/>
          </a:p>
          <a:p>
            <a:pPr lvl="0" algn="ctr"/>
            <a:r>
              <a:rPr lang="ru-RU" dirty="0" smtClean="0"/>
              <a:t>Где </a:t>
            </a:r>
            <a:r>
              <a:rPr lang="ru-RU" dirty="0"/>
              <a:t>у кузнечика ухо</a:t>
            </a:r>
            <a:r>
              <a:rPr lang="ru-RU" dirty="0" smtClean="0"/>
              <a:t>?</a:t>
            </a:r>
          </a:p>
          <a:p>
            <a:pPr lvl="0" algn="ctr"/>
            <a:r>
              <a:rPr lang="ru-RU" dirty="0" smtClean="0"/>
              <a:t> Какие </a:t>
            </a:r>
            <a:r>
              <a:rPr lang="ru-RU" dirty="0"/>
              <a:t>ноги у жирафа длиннее – передние или задние?</a:t>
            </a:r>
            <a:r>
              <a:rPr lang="ru-RU" i="1" dirty="0"/>
              <a:t> </a:t>
            </a:r>
            <a:endParaRPr lang="ru-RU" i="1" dirty="0" smtClean="0"/>
          </a:p>
          <a:p>
            <a:pPr lvl="0" algn="ctr"/>
            <a:r>
              <a:rPr lang="ru-RU" dirty="0" smtClean="0"/>
              <a:t>Какая </a:t>
            </a:r>
            <a:r>
              <a:rPr lang="ru-RU" dirty="0"/>
              <a:t>самая высокая трава на земле? 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 algn="ctr"/>
            <a:r>
              <a:rPr lang="ru-RU" dirty="0" smtClean="0"/>
              <a:t>Запиши </a:t>
            </a:r>
            <a:r>
              <a:rPr lang="ru-RU" dirty="0"/>
              <a:t>7 признаков весны. </a:t>
            </a:r>
            <a:r>
              <a:rPr lang="ru-RU" i="1" dirty="0"/>
              <a:t>(3 минуты.)</a:t>
            </a:r>
            <a:endParaRPr lang="ru-RU" dirty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0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/>
          <a:lstStyle/>
          <a:p>
            <a:pPr lvl="0" algn="ctr"/>
            <a:endParaRPr lang="ru-RU" sz="3600" dirty="0" smtClean="0"/>
          </a:p>
          <a:p>
            <a:pPr lvl="0" algn="ctr"/>
            <a:endParaRPr lang="ru-RU" sz="3600" dirty="0"/>
          </a:p>
          <a:p>
            <a:pPr lvl="0" algn="ctr"/>
            <a:r>
              <a:rPr lang="ru-RU" sz="3600" dirty="0" smtClean="0"/>
              <a:t>Запишите 7 правил поведения в лесу. </a:t>
            </a:r>
            <a:r>
              <a:rPr lang="ru-RU" sz="3600" i="1" dirty="0" smtClean="0"/>
              <a:t>(3 минуты.)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18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FF99"/>
          </a:solidFill>
        </p:spPr>
        <p:txBody>
          <a:bodyPr/>
          <a:lstStyle/>
          <a:p>
            <a:r>
              <a:rPr lang="ru-RU" dirty="0" smtClean="0"/>
              <a:t>Естествознание                                  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00FF99"/>
          </a:solidFill>
        </p:spPr>
        <p:txBody>
          <a:bodyPr>
            <a:normAutofit/>
          </a:bodyPr>
          <a:lstStyle/>
          <a:p>
            <a:pPr lvl="0" algn="ctr"/>
            <a:r>
              <a:rPr lang="ru-RU" dirty="0"/>
              <a:t>Прослушайте рассказ, найдите в нем три ошибки: </a:t>
            </a:r>
            <a:r>
              <a:rPr lang="ru-RU" i="1" dirty="0"/>
              <a:t>(3 минуты.)</a:t>
            </a:r>
            <a:endParaRPr lang="ru-RU" dirty="0"/>
          </a:p>
          <a:p>
            <a:r>
              <a:rPr lang="ru-RU" dirty="0"/>
              <a:t>Наступила осень, животные готовятся к зиме. Некоторые птицы улетают на юг. Это ласточки, грачи, </a:t>
            </a:r>
            <a:r>
              <a:rPr lang="ru-RU" dirty="0" smtClean="0"/>
              <a:t>сороки, журавли.</a:t>
            </a:r>
            <a:r>
              <a:rPr lang="ru-RU" dirty="0"/>
              <a:t> </a:t>
            </a:r>
            <a:r>
              <a:rPr lang="ru-RU" dirty="0" smtClean="0"/>
              <a:t>Лесные </a:t>
            </a:r>
            <a:r>
              <a:rPr lang="ru-RU" dirty="0"/>
              <a:t>жители: заяц, еж, белка, лиса – меняют меховые шубки на теплые и </a:t>
            </a:r>
            <a:r>
              <a:rPr lang="ru-RU" dirty="0" smtClean="0"/>
              <a:t>густые. </a:t>
            </a:r>
            <a:r>
              <a:rPr lang="ru-RU" dirty="0"/>
              <a:t>А на полях и в садах заканчиваются осенние работы. Убраны овощи и </a:t>
            </a:r>
            <a:r>
              <a:rPr lang="ru-RU" dirty="0" smtClean="0"/>
              <a:t>хлебные растения</a:t>
            </a:r>
            <a:r>
              <a:rPr lang="ru-RU" dirty="0"/>
              <a:t>, заканчивается сенокос. В садах высаживают молодые деревья, сгребают опавшую листву.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4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643192" cy="6213304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1 = </a:t>
            </a:r>
            <a:r>
              <a:rPr lang="en-US" sz="3200" dirty="0" smtClean="0"/>
              <a:t>          5 =             10=           50=             </a:t>
            </a:r>
          </a:p>
          <a:p>
            <a:endParaRPr lang="en-US" sz="3200" dirty="0"/>
          </a:p>
          <a:p>
            <a:r>
              <a:rPr lang="en-US" sz="3200" dirty="0" smtClean="0"/>
              <a:t>100 =            500=       1000 = </a:t>
            </a:r>
          </a:p>
          <a:p>
            <a:r>
              <a:rPr lang="en-US" sz="6600" dirty="0" smtClean="0"/>
              <a:t>  </a:t>
            </a:r>
            <a:r>
              <a:rPr lang="en-US" sz="3600" dirty="0" smtClean="0"/>
              <a:t>=       =      =</a:t>
            </a:r>
            <a:endParaRPr lang="ru-RU" sz="3600" dirty="0" smtClean="0"/>
          </a:p>
          <a:p>
            <a:pPr algn="ctr"/>
            <a:r>
              <a:rPr lang="ru-RU" sz="6600" dirty="0" smtClean="0"/>
              <a:t>Поиграем</a:t>
            </a:r>
            <a:endParaRPr lang="ru-RU" sz="66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849142" y="4271763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289302" y="428224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3707904" y="4299141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5169622" y="4299141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6516216" y="4306424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9" name="Прямоугольник 8">
            <a:hlinkClick r:id="rId7" action="ppaction://hlinksldjump"/>
          </p:cNvPr>
          <p:cNvSpPr/>
          <p:nvPr/>
        </p:nvSpPr>
        <p:spPr>
          <a:xfrm>
            <a:off x="413995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</a:t>
            </a:r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5529662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r>
              <a:rPr lang="ru-RU" dirty="0"/>
              <a:t> </a:t>
            </a:r>
            <a:endParaRPr lang="ru-RU" dirty="0" smtClean="0"/>
          </a:p>
        </p:txBody>
      </p:sp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2771800" y="5373216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619672" y="332656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75856" y="404664"/>
            <a:ext cx="216024" cy="36004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491880" y="363361"/>
            <a:ext cx="216024" cy="4013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529662" y="397867"/>
            <a:ext cx="248935" cy="38069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29662" y="384012"/>
            <a:ext cx="216024" cy="4013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452320" y="332656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7416316" y="785355"/>
            <a:ext cx="50405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1941046" y="1910846"/>
            <a:ext cx="398706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1907721" y="1478798"/>
            <a:ext cx="43203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941808" y="1484784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597637" y="1501552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165589" y="1927628"/>
            <a:ext cx="43204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4165589" y="1501552"/>
            <a:ext cx="432048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283968" y="1484784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6681790" y="1515087"/>
            <a:ext cx="338482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7020272" y="1515088"/>
            <a:ext cx="0" cy="41527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 flipV="1">
            <a:off x="6368121" y="1515087"/>
            <a:ext cx="313669" cy="40174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368121" y="1498319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220820" y="2420888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331640" y="2420888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2068039" y="2636912"/>
            <a:ext cx="357112" cy="21602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2051720" y="2293640"/>
            <a:ext cx="368109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411760" y="2293640"/>
            <a:ext cx="8069" cy="34327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>
            <a:off x="2106670" y="2852936"/>
            <a:ext cx="34637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>
            <a:off x="3082854" y="2617256"/>
            <a:ext cx="322004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>
            <a:off x="3040170" y="2293640"/>
            <a:ext cx="36811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400210" y="2293640"/>
            <a:ext cx="0" cy="34327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3082854" y="2945095"/>
            <a:ext cx="34637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082854" y="2617256"/>
            <a:ext cx="0" cy="34327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4139952" y="2475060"/>
            <a:ext cx="152400" cy="40689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 flipV="1">
            <a:off x="4067944" y="2870627"/>
            <a:ext cx="432048" cy="1132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4292352" y="2465276"/>
            <a:ext cx="152400" cy="41668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4597637" y="2449795"/>
            <a:ext cx="36004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4597152" y="2449908"/>
            <a:ext cx="0" cy="43204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4597637" y="2689429"/>
            <a:ext cx="367443" cy="19252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4597152" y="2907108"/>
            <a:ext cx="36052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>
            <a:off x="4573116" y="2420888"/>
            <a:ext cx="384561" cy="31655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flipH="1">
            <a:off x="5191618" y="2500212"/>
            <a:ext cx="152400" cy="40689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H="1" flipV="1">
            <a:off x="5119610" y="2733595"/>
            <a:ext cx="432048" cy="1132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5344018" y="2490428"/>
            <a:ext cx="152400" cy="41668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Солнце 104">
            <a:hlinkClick r:id="rId10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1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Из двух спичек не ломая их сделать пять.</a:t>
            </a:r>
          </a:p>
          <a:p>
            <a:r>
              <a:rPr lang="ru-RU" dirty="0" smtClean="0"/>
              <a:t>Из двух спичек сделать десять</a:t>
            </a:r>
          </a:p>
          <a:p>
            <a:r>
              <a:rPr lang="ru-RU" dirty="0" smtClean="0"/>
              <a:t>Из двух спичек сделать пятьдесят</a:t>
            </a:r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2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2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Из трех спичек не ломая их сделайте четыре</a:t>
            </a:r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3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На рисунке из 4 спичек сложено число 14. переложите только одну спичку так, чтобы получилась тысяча.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 flipV="1">
            <a:off x="3131840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3563888" y="4213589"/>
            <a:ext cx="648073" cy="54006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640533" y="4740870"/>
            <a:ext cx="73683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4211960" y="4213589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Солнце 10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4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Переложите 1 спичку так, чтобы равенство стало верным. Существует два решения.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 flipV="1">
            <a:off x="3131840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 flipV="1">
            <a:off x="3286896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3446417" y="4268599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3589041" y="4268599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37332" y="4581128"/>
            <a:ext cx="57606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37332" y="4715594"/>
            <a:ext cx="57606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4427984" y="4245761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4572000" y="4238058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Солнце 1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71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 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dirty="0" smtClean="0"/>
              <a:t>Даны слова, в каждом из которых спряталось еще одно слово. Найдите эти слова. </a:t>
            </a:r>
            <a:r>
              <a:rPr lang="ru-RU" i="1" dirty="0" smtClean="0"/>
              <a:t>(3 минуты.)</a:t>
            </a:r>
            <a:endParaRPr lang="ru-RU" dirty="0" smtClean="0"/>
          </a:p>
          <a:p>
            <a:pPr algn="ctr"/>
            <a:r>
              <a:rPr lang="ru-RU" dirty="0" smtClean="0"/>
              <a:t>Хлев</a:t>
            </a:r>
          </a:p>
          <a:p>
            <a:pPr algn="ctr"/>
            <a:r>
              <a:rPr lang="ru-RU" dirty="0" smtClean="0"/>
              <a:t>Уточка</a:t>
            </a:r>
          </a:p>
          <a:p>
            <a:pPr algn="ctr"/>
            <a:r>
              <a:rPr lang="ru-RU" dirty="0" smtClean="0"/>
              <a:t>Столб</a:t>
            </a:r>
          </a:p>
          <a:p>
            <a:pPr algn="ctr"/>
            <a:r>
              <a:rPr lang="ru-RU" dirty="0" smtClean="0"/>
              <a:t>Щель</a:t>
            </a:r>
          </a:p>
          <a:p>
            <a:pPr algn="ctr"/>
            <a:r>
              <a:rPr lang="ru-RU" dirty="0" smtClean="0"/>
              <a:t>Полк</a:t>
            </a:r>
          </a:p>
          <a:p>
            <a:pPr algn="ctr"/>
            <a:r>
              <a:rPr lang="ru-RU" dirty="0" smtClean="0"/>
              <a:t>укол</a:t>
            </a:r>
          </a:p>
          <a:p>
            <a:pPr algn="ctr"/>
            <a:r>
              <a:rPr lang="ru-RU" dirty="0" smtClean="0"/>
              <a:t>зубр</a:t>
            </a:r>
          </a:p>
          <a:p>
            <a:pPr algn="ctr"/>
            <a:r>
              <a:rPr lang="ru-RU" dirty="0" smtClean="0"/>
              <a:t>коса</a:t>
            </a:r>
          </a:p>
          <a:p>
            <a:pPr algn="ctr"/>
            <a:r>
              <a:rPr lang="ru-RU" dirty="0" smtClean="0"/>
              <a:t>мрак</a:t>
            </a:r>
          </a:p>
          <a:p>
            <a:pPr algn="ctr"/>
            <a:r>
              <a:rPr lang="ru-RU" dirty="0" smtClean="0"/>
              <a:t>удочка</a:t>
            </a:r>
          </a:p>
          <a:p>
            <a:pPr algn="ctr"/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5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4000" dirty="0" smtClean="0"/>
              <a:t>Как из восьми спичек сделать три</a:t>
            </a:r>
          </a:p>
          <a:p>
            <a:pPr algn="ctr"/>
            <a:endParaRPr lang="ru-RU" sz="4000" dirty="0"/>
          </a:p>
          <a:p>
            <a:pPr algn="ctr"/>
            <a:endParaRPr lang="ru-RU" sz="40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2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6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Приложите к 4 спичкам 5 спичек так, чтобы получилось 100 (два решения)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 flipV="1">
            <a:off x="3131840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 flipV="1">
            <a:off x="3563888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3995936" y="4249128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4460352" y="4249128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0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7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Из 4 спичек сложено число 7. как нужно переложить две спички, чтобы получилось число 5?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 flipV="1">
            <a:off x="3131840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 flipV="1">
            <a:off x="3563888" y="4257092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3995936" y="4249128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4460352" y="4249128"/>
            <a:ext cx="1" cy="7920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Солнце 7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3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dirty="0" smtClean="0"/>
              <a:t>Поиграем                                                8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Имея 4 спички, вы без труда сделаете 7, затем 15, наконец 1000</a:t>
            </a:r>
            <a:endParaRPr lang="ru-RU" sz="36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6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7632848" cy="6408712"/>
          </a:xfrm>
          <a:solidFill>
            <a:srgbClr val="7030A0"/>
          </a:solidFill>
        </p:spPr>
        <p:txBody>
          <a:bodyPr>
            <a:normAutofit/>
          </a:bodyPr>
          <a:lstStyle/>
          <a:p>
            <a:endParaRPr lang="ru-RU" sz="5400" dirty="0" smtClean="0"/>
          </a:p>
          <a:p>
            <a:endParaRPr lang="ru-RU" sz="5400" dirty="0"/>
          </a:p>
          <a:p>
            <a:endParaRPr lang="ru-RU" sz="5400" dirty="0" smtClean="0"/>
          </a:p>
          <a:p>
            <a:r>
              <a:rPr lang="ru-RU" sz="5400" dirty="0" smtClean="0"/>
              <a:t>Музыкальная пауза</a:t>
            </a:r>
            <a:endParaRPr lang="ru-RU" sz="5400" dirty="0"/>
          </a:p>
        </p:txBody>
      </p:sp>
      <p:sp>
        <p:nvSpPr>
          <p:cNvPr id="4" name="Music"/>
          <p:cNvSpPr>
            <a:spLocks noEditPoints="1" noChangeArrowheads="1"/>
          </p:cNvSpPr>
          <p:nvPr/>
        </p:nvSpPr>
        <p:spPr bwMode="auto">
          <a:xfrm rot="20455806">
            <a:off x="1001559" y="650647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Music"/>
          <p:cNvSpPr>
            <a:spLocks noEditPoints="1" noChangeArrowheads="1"/>
          </p:cNvSpPr>
          <p:nvPr/>
        </p:nvSpPr>
        <p:spPr bwMode="auto">
          <a:xfrm rot="20455806">
            <a:off x="3953887" y="4323055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Music"/>
          <p:cNvSpPr>
            <a:spLocks noEditPoints="1" noChangeArrowheads="1"/>
          </p:cNvSpPr>
          <p:nvPr/>
        </p:nvSpPr>
        <p:spPr bwMode="auto">
          <a:xfrm rot="20455806">
            <a:off x="6690191" y="1082695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олнце 6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8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  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lvl="0" algn="ctr"/>
            <a:r>
              <a:rPr lang="ru-RU" dirty="0" smtClean="0"/>
              <a:t>Какое слово лишнее? Почему? Все ли слова однокоренные?</a:t>
            </a:r>
            <a:r>
              <a:rPr lang="ru-RU" i="1" dirty="0" smtClean="0"/>
              <a:t> (1 минута.)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200" dirty="0" smtClean="0"/>
              <a:t>Львица – львиный – левша – лев.</a:t>
            </a:r>
          </a:p>
          <a:p>
            <a:pPr algn="ctr"/>
            <a:r>
              <a:rPr lang="ru-RU" sz="3200" dirty="0" smtClean="0"/>
              <a:t>Водолаз – водитель – вода – водный.</a:t>
            </a:r>
          </a:p>
          <a:p>
            <a:pPr algn="ctr"/>
            <a:r>
              <a:rPr lang="ru-RU" sz="3200" dirty="0" smtClean="0"/>
              <a:t>Делить – деловой – деловитость - дело.</a:t>
            </a:r>
          </a:p>
          <a:p>
            <a:endParaRPr lang="ru-RU" dirty="0"/>
          </a:p>
        </p:txBody>
      </p:sp>
      <p:sp>
        <p:nvSpPr>
          <p:cNvPr id="4" name="Солнце 3">
            <a:hlinkClick r:id="rId3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         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lvl="0" algn="ctr"/>
            <a:endParaRPr lang="ru-RU" dirty="0" smtClean="0"/>
          </a:p>
          <a:p>
            <a:pPr lvl="0" algn="ctr">
              <a:buNone/>
            </a:pPr>
            <a:endParaRPr lang="ru-RU" sz="4400" dirty="0" smtClean="0"/>
          </a:p>
          <a:p>
            <a:pPr lvl="0" algn="ctr">
              <a:buNone/>
            </a:pPr>
            <a:r>
              <a:rPr lang="ru-RU" sz="4400" dirty="0" smtClean="0"/>
              <a:t>Запиши 7 существительных 3 склонения. </a:t>
            </a:r>
          </a:p>
          <a:p>
            <a:endParaRPr lang="ru-RU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143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b="1" dirty="0" smtClean="0"/>
              <a:t>Русский язык.                                    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Слова пятачок, ножка, шишка, горлышко имеют несколько значений. Запишите эти значения.</a:t>
            </a:r>
            <a:endParaRPr lang="ru-RU" sz="4400" dirty="0"/>
          </a:p>
        </p:txBody>
      </p:sp>
      <p:sp>
        <p:nvSpPr>
          <p:cNvPr id="4" name="Солнце 3">
            <a:hlinkClick r:id="rId2" action="ppaction://hlinksldjump"/>
          </p:cNvPr>
          <p:cNvSpPr/>
          <p:nvPr/>
        </p:nvSpPr>
        <p:spPr>
          <a:xfrm>
            <a:off x="7812360" y="5445224"/>
            <a:ext cx="1152128" cy="10801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370</TotalTime>
  <Words>1025</Words>
  <Application>Microsoft Office PowerPoint</Application>
  <PresentationFormat>Экран (4:3)</PresentationFormat>
  <Paragraphs>351</Paragraphs>
  <Slides>64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5" baseType="lpstr">
      <vt:lpstr>Эркер</vt:lpstr>
      <vt:lpstr>"Цветик-семицветик"</vt:lpstr>
      <vt:lpstr>Презентация PowerPoint</vt:lpstr>
      <vt:lpstr>Презентация PowerPoint</vt:lpstr>
      <vt:lpstr>Русский язык.                           1 </vt:lpstr>
      <vt:lpstr>Русский язык.                           2 </vt:lpstr>
      <vt:lpstr>Русский язык.                            3 </vt:lpstr>
      <vt:lpstr>Русский язык.                             4 </vt:lpstr>
      <vt:lpstr>Русский язык.                                    5 </vt:lpstr>
      <vt:lpstr>Русский язык.                                    6 </vt:lpstr>
      <vt:lpstr>Русский язык.                                   7 </vt:lpstr>
      <vt:lpstr>Русский язык.                                  8 </vt:lpstr>
      <vt:lpstr>Презентация PowerPoint</vt:lpstr>
      <vt:lpstr>Математика                                         1</vt:lpstr>
      <vt:lpstr>Математика                                         2</vt:lpstr>
      <vt:lpstr>Математика                                       3</vt:lpstr>
      <vt:lpstr>Математика                                      4</vt:lpstr>
      <vt:lpstr>Математика                                        5</vt:lpstr>
      <vt:lpstr>Математика                                         6</vt:lpstr>
      <vt:lpstr>Математика Играем в игру “Концовки”.             7 </vt:lpstr>
      <vt:lpstr>Математика Играем в игру “Концовки”. </vt:lpstr>
      <vt:lpstr>Математика Играем в игру “Концовки”. </vt:lpstr>
      <vt:lpstr>Математика Играем в игру “Концовки”. </vt:lpstr>
      <vt:lpstr>Математика Играем в игру “Концовки”. </vt:lpstr>
      <vt:lpstr>Математика Играем в игру “Концовки”. </vt:lpstr>
      <vt:lpstr>Реши задачи – шутки:                      8</vt:lpstr>
      <vt:lpstr>Реши задачи – шутки:</vt:lpstr>
      <vt:lpstr>Реши задачи – шутки:</vt:lpstr>
      <vt:lpstr>Презентация PowerPoint</vt:lpstr>
      <vt:lpstr>Литература                                            1 </vt:lpstr>
      <vt:lpstr>Литература                                            2</vt:lpstr>
      <vt:lpstr>Литература                                       3</vt:lpstr>
      <vt:lpstr>Литература                                          4</vt:lpstr>
      <vt:lpstr>Литература                                           5</vt:lpstr>
      <vt:lpstr>Литература                                         6</vt:lpstr>
      <vt:lpstr>Литература                                            7</vt:lpstr>
      <vt:lpstr>Литература                                           8</vt:lpstr>
      <vt:lpstr>Презентация PowerPoint</vt:lpstr>
      <vt:lpstr>Искусство                                              1</vt:lpstr>
      <vt:lpstr>Искусство                                              2</vt:lpstr>
      <vt:lpstr>Искусство                                              3</vt:lpstr>
      <vt:lpstr>Искусство                                              4</vt:lpstr>
      <vt:lpstr>Искусство                                              5</vt:lpstr>
      <vt:lpstr>Искусство                                              6</vt:lpstr>
      <vt:lpstr>Искусство                                              7</vt:lpstr>
      <vt:lpstr>Искусство                                              8</vt:lpstr>
      <vt:lpstr>Презентация PowerPoint</vt:lpstr>
      <vt:lpstr>Естествознание                                  1</vt:lpstr>
      <vt:lpstr>Естествознание                                  2</vt:lpstr>
      <vt:lpstr>Естествознание                                  3</vt:lpstr>
      <vt:lpstr>Естествознание                                  4</vt:lpstr>
      <vt:lpstr>Естествознание                                  5</vt:lpstr>
      <vt:lpstr>Естествознание                                  6</vt:lpstr>
      <vt:lpstr>Естествознание                                  7</vt:lpstr>
      <vt:lpstr>Естествознание                                  8</vt:lpstr>
      <vt:lpstr>Презентация PowerPoint</vt:lpstr>
      <vt:lpstr>Поиграем                                                1 </vt:lpstr>
      <vt:lpstr>Поиграем                                                2 </vt:lpstr>
      <vt:lpstr>Поиграем                                                3 </vt:lpstr>
      <vt:lpstr>Поиграем                                                4 </vt:lpstr>
      <vt:lpstr>Поиграем                                                5 </vt:lpstr>
      <vt:lpstr>Поиграем                                                6 </vt:lpstr>
      <vt:lpstr>Поиграем                                                7 </vt:lpstr>
      <vt:lpstr>Поиграем                                                8 </vt:lpstr>
      <vt:lpstr>Презентация PowerPoint</vt:lpstr>
    </vt:vector>
  </TitlesOfParts>
  <Company>maydod-cdt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"Цветик-семицветик"</dc:title>
  <dc:creator>maydod-cdt</dc:creator>
  <cp:lastModifiedBy>Admin</cp:lastModifiedBy>
  <cp:revision>32</cp:revision>
  <dcterms:created xsi:type="dcterms:W3CDTF">2013-05-30T11:24:00Z</dcterms:created>
  <dcterms:modified xsi:type="dcterms:W3CDTF">2016-09-24T14:25:20Z</dcterms:modified>
</cp:coreProperties>
</file>