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338CC1-2289-46E4-A213-74F04FF989DA}" type="datetimeFigureOut">
              <a:rPr lang="ru-RU" smtClean="0"/>
              <a:t>01.10.2016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BEEB311-F7E2-40D1-825A-AAE9490020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360" y="3212975"/>
            <a:ext cx="4468104" cy="3356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45"/>
            <a:ext cx="2843808" cy="28438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2607" y="3115354"/>
            <a:ext cx="4296575" cy="2473885"/>
          </a:xfrm>
        </p:spPr>
        <p:txBody>
          <a:bodyPr>
            <a:normAutofit/>
          </a:bodyPr>
          <a:lstStyle/>
          <a:p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dirty="0" smtClean="0"/>
              <a:t>Презентацию выполнил</a:t>
            </a:r>
          </a:p>
          <a:p>
            <a:r>
              <a:rPr lang="ru-RU" b="1" dirty="0" smtClean="0"/>
              <a:t>ученик 7Б класса</a:t>
            </a:r>
          </a:p>
          <a:p>
            <a:r>
              <a:rPr lang="ru-RU" b="1" dirty="0" smtClean="0"/>
              <a:t>Лаптев Илья</a:t>
            </a:r>
            <a:endParaRPr lang="ru-RU" b="1" dirty="0"/>
          </a:p>
        </p:txBody>
      </p:sp>
      <p:pic>
        <p:nvPicPr>
          <p:cNvPr id="4098" name="Picture 2" descr="C:\Users\Лаптевы\Desktop\Стар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85179" y="-48019"/>
            <a:ext cx="2256861" cy="3629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169591"/>
            <a:ext cx="6306379" cy="1470025"/>
          </a:xfrm>
        </p:spPr>
        <p:txBody>
          <a:bodyPr>
            <a:noAutofit/>
          </a:bodyPr>
          <a:lstStyle/>
          <a:p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</a:rPr>
              <a:t>Я- спортсмен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</a:rPr>
              <a:t>!</a:t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2010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063181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Я занимаюсь плаванием!</a:t>
            </a:r>
          </a:p>
          <a:p>
            <a:r>
              <a:rPr lang="ru-RU" sz="2400" b="1" i="1" u="sng" dirty="0" smtClean="0">
                <a:solidFill>
                  <a:srgbClr val="0070C0"/>
                </a:solidFill>
              </a:rPr>
              <a:t>Плавание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>
                <a:solidFill>
                  <a:srgbClr val="0070C0"/>
                </a:solidFill>
              </a:rPr>
              <a:t>— вид </a:t>
            </a:r>
            <a:r>
              <a:rPr lang="ru-RU" sz="2400" b="1" dirty="0" smtClean="0">
                <a:solidFill>
                  <a:srgbClr val="0070C0"/>
                </a:solidFill>
              </a:rPr>
              <a:t>спорта, который заключается  </a:t>
            </a:r>
            <a:r>
              <a:rPr lang="ru-RU" sz="2400" b="1" dirty="0">
                <a:solidFill>
                  <a:srgbClr val="0070C0"/>
                </a:solidFill>
              </a:rPr>
              <a:t>в преодолении вплавь за наименьшее время различных дистанций.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4488873" cy="33666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C:\Users\Лаптевы\Desktop\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" y="-12754"/>
            <a:ext cx="15240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20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Лаптевы\Desktop\трениров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635" y="41548"/>
            <a:ext cx="6850732" cy="68507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395535" y="908720"/>
            <a:ext cx="41590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на </a:t>
            </a:r>
          </a:p>
          <a:p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тренировках: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7239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Лаптевы\Desktop\соревно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749" y="1911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-17721" y="22957"/>
            <a:ext cx="390203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на </a:t>
            </a:r>
          </a:p>
          <a:p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соревнованиях: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987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Лаптевы\Pictures\Наше фото\Олимпия и мы\Иль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6632"/>
            <a:ext cx="3394471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1" name="Picture 5" descr="C:\Users\Лаптевы\Pictures\Наше фото\Олимпия и мы\олимпия 2013\соревнования 25.05.13\20130525_1402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129" y="3573016"/>
            <a:ext cx="3419871" cy="2564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3" name="Picture 7" descr="C:\Users\Лаптевы\Pictures\Наше фото\Олимпия и мы\олимпия 2013\соревнования 25.05.13\20130525_135114 -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169"/>
            <a:ext cx="2466309" cy="52460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4" name="Picture 8" descr="C:\Users\Лаптевы\Pictures\Наше фото\Олимпия и мы\олимпия 2013\соревнования 25.05.13\Кадр 50 м вольный стиль (00-04-32)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541" y="692696"/>
            <a:ext cx="2968446" cy="245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62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196</TotalTime>
  <Words>35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   Я- спортсмен!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спортсмен!</dc:title>
  <dc:creator>Лаптевы</dc:creator>
  <cp:lastModifiedBy>admin</cp:lastModifiedBy>
  <cp:revision>27</cp:revision>
  <dcterms:created xsi:type="dcterms:W3CDTF">2014-03-13T15:31:43Z</dcterms:created>
  <dcterms:modified xsi:type="dcterms:W3CDTF">2016-10-01T16:01:31Z</dcterms:modified>
</cp:coreProperties>
</file>