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8BE5-5774-4548-8C3D-496C90F07786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129E9-B735-4CB8-90E0-C53419C1C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346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8BE5-5774-4548-8C3D-496C90F07786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129E9-B735-4CB8-90E0-C53419C1C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488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8BE5-5774-4548-8C3D-496C90F07786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129E9-B735-4CB8-90E0-C53419C1C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602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8BE5-5774-4548-8C3D-496C90F07786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129E9-B735-4CB8-90E0-C53419C1C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309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8BE5-5774-4548-8C3D-496C90F07786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129E9-B735-4CB8-90E0-C53419C1C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732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8BE5-5774-4548-8C3D-496C90F07786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129E9-B735-4CB8-90E0-C53419C1C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055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8BE5-5774-4548-8C3D-496C90F07786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129E9-B735-4CB8-90E0-C53419C1C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006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8BE5-5774-4548-8C3D-496C90F07786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129E9-B735-4CB8-90E0-C53419C1C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418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8BE5-5774-4548-8C3D-496C90F07786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129E9-B735-4CB8-90E0-C53419C1C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106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8BE5-5774-4548-8C3D-496C90F07786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129E9-B735-4CB8-90E0-C53419C1C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578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8BE5-5774-4548-8C3D-496C90F07786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129E9-B735-4CB8-90E0-C53419C1C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305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18BE5-5774-4548-8C3D-496C90F07786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129E9-B735-4CB8-90E0-C53419C1C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123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marygorkaya@yandex.ru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95832" y="0"/>
            <a:ext cx="6296167" cy="2019869"/>
          </a:xfrm>
        </p:spPr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Религии в эпоху Средневековья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252" y="4926842"/>
            <a:ext cx="5595580" cy="1931158"/>
          </a:xfrm>
        </p:spPr>
        <p:txBody>
          <a:bodyPr/>
          <a:lstStyle/>
          <a:p>
            <a:r>
              <a:rPr lang="ru-RU" dirty="0" smtClean="0"/>
              <a:t>Дистанционное занятие для 10 Б класса</a:t>
            </a:r>
          </a:p>
          <a:p>
            <a:r>
              <a:rPr lang="ru-RU" dirty="0" smtClean="0"/>
              <a:t>ГБОУ Школа №1393 «Школа РОСТ»</a:t>
            </a:r>
          </a:p>
          <a:p>
            <a:r>
              <a:rPr lang="ru-RU" dirty="0" err="1" smtClean="0"/>
              <a:t>Иваний</a:t>
            </a:r>
            <a:r>
              <a:rPr lang="ru-RU" dirty="0" smtClean="0"/>
              <a:t> М.М.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79" y="33906"/>
            <a:ext cx="5953125" cy="39719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824661"/>
            <a:ext cx="6018246" cy="3982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818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977" y="122830"/>
            <a:ext cx="10058400" cy="6585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425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5926493"/>
          </a:xfrm>
        </p:spPr>
        <p:txBody>
          <a:bodyPr/>
          <a:lstStyle/>
          <a:p>
            <a:r>
              <a:rPr lang="ru-RU" dirty="0" smtClean="0"/>
              <a:t>Поработаем с картой. Прочитайте информацию с карт, представленных ниже:</a:t>
            </a:r>
            <a:br>
              <a:rPr lang="ru-RU" dirty="0" smtClean="0"/>
            </a:br>
            <a:r>
              <a:rPr lang="ru-RU" dirty="0" smtClean="0"/>
              <a:t>1. Как распространяется территориально ислам?</a:t>
            </a:r>
            <a:br>
              <a:rPr lang="ru-RU" dirty="0" smtClean="0"/>
            </a:br>
            <a:r>
              <a:rPr lang="ru-RU" dirty="0" smtClean="0"/>
              <a:t>2. Как меняется территория Византии с началом экспансии ислама на Запад?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2046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141" y="32414"/>
            <a:ext cx="9100782" cy="682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812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03" y="205640"/>
            <a:ext cx="11595857" cy="6652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8563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015" y="0"/>
            <a:ext cx="55139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168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422" y="0"/>
            <a:ext cx="87211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5868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0863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1. </a:t>
            </a:r>
            <a:r>
              <a:rPr lang="ru-RU" b="1" i="1" u="sng" dirty="0" smtClean="0"/>
              <a:t>Необходимый уровень</a:t>
            </a:r>
            <a:r>
              <a:rPr lang="ru-RU" b="1" i="1" dirty="0" smtClean="0"/>
              <a:t>:</a:t>
            </a:r>
            <a:br>
              <a:rPr lang="ru-RU" b="1" i="1" dirty="0" smtClean="0"/>
            </a:br>
            <a:r>
              <a:rPr lang="ru-RU" dirty="0" smtClean="0"/>
              <a:t>знать даты, термины, отличия религиозных направлений, карты по теме урока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/>
              <a:t>2. </a:t>
            </a:r>
            <a:r>
              <a:rPr lang="ru-RU" b="1" i="1" u="sng" dirty="0" smtClean="0"/>
              <a:t>Повышенный уровень</a:t>
            </a:r>
            <a:r>
              <a:rPr lang="ru-RU" b="1" i="1" dirty="0" smtClean="0"/>
              <a:t>:</a:t>
            </a:r>
            <a:br>
              <a:rPr lang="ru-RU" b="1" i="1" dirty="0" smtClean="0"/>
            </a:br>
            <a:r>
              <a:rPr lang="ru-RU" b="1" dirty="0" smtClean="0"/>
              <a:t>1) Указать, какие 2 глобальные проблемы современности связанны с темой урока.</a:t>
            </a:r>
            <a:br>
              <a:rPr lang="ru-RU" b="1" dirty="0" smtClean="0"/>
            </a:br>
            <a:r>
              <a:rPr lang="ru-RU" b="1" dirty="0" smtClean="0"/>
              <a:t>2) Указать 3 аргумента, характеризующие эти проблемы современности как глобальные.</a:t>
            </a:r>
            <a:br>
              <a:rPr lang="ru-RU" b="1" dirty="0" smtClean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263530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111341"/>
          </a:xfrm>
        </p:spPr>
        <p:txBody>
          <a:bodyPr/>
          <a:lstStyle/>
          <a:p>
            <a:r>
              <a:rPr lang="ru-RU" dirty="0" smtClean="0"/>
              <a:t>Ваши ответы на задания присылать на электронную почту:</a:t>
            </a:r>
            <a:br>
              <a:rPr lang="ru-RU" dirty="0" smtClean="0"/>
            </a:br>
            <a:r>
              <a:rPr lang="en-US" dirty="0" smtClean="0">
                <a:hlinkClick r:id="rId2"/>
              </a:rPr>
              <a:t>marygorkaya@yandex.ru</a:t>
            </a:r>
            <a:r>
              <a:rPr lang="en-US" dirty="0" smtClean="0"/>
              <a:t>  </a:t>
            </a:r>
            <a:r>
              <a:rPr lang="ru-RU" dirty="0" err="1" smtClean="0"/>
              <a:t>Иваний</a:t>
            </a:r>
            <a:r>
              <a:rPr lang="ru-RU" dirty="0" smtClean="0"/>
              <a:t> М.М.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3131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62971"/>
          </a:xfrm>
        </p:spPr>
        <p:txBody>
          <a:bodyPr/>
          <a:lstStyle/>
          <a:p>
            <a:r>
              <a:rPr lang="ru-RU" dirty="0" smtClean="0"/>
              <a:t>Хочется напомнить, что эпоха Средневековья – господство религий, мировоззрение человека полностью религиозное.</a:t>
            </a:r>
            <a:br>
              <a:rPr lang="ru-RU" dirty="0" smtClean="0"/>
            </a:br>
            <a:r>
              <a:rPr lang="ru-RU" dirty="0" smtClean="0"/>
              <a:t>- Какие религии распространены в Средние века?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4834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67687"/>
          </a:xfrm>
        </p:spPr>
        <p:txBody>
          <a:bodyPr/>
          <a:lstStyle/>
          <a:p>
            <a:r>
              <a:rPr lang="ru-RU" dirty="0" smtClean="0"/>
              <a:t>Это все 3 </a:t>
            </a:r>
            <a:r>
              <a:rPr lang="ru-RU" b="1" dirty="0" smtClean="0"/>
              <a:t>мировые религии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- буддизм на Востоке;</a:t>
            </a:r>
            <a:br>
              <a:rPr lang="ru-RU" dirty="0" smtClean="0"/>
            </a:br>
            <a:r>
              <a:rPr lang="ru-RU" dirty="0" smtClean="0"/>
              <a:t>- христианство в Европе (в двух вариантах – католицизм и православие);</a:t>
            </a:r>
            <a:br>
              <a:rPr lang="ru-RU" dirty="0" smtClean="0"/>
            </a:br>
            <a:r>
              <a:rPr lang="ru-RU" dirty="0" smtClean="0"/>
              <a:t>- и </a:t>
            </a:r>
            <a:r>
              <a:rPr lang="ru-RU" dirty="0" smtClean="0"/>
              <a:t> появляется новая </a:t>
            </a:r>
            <a:r>
              <a:rPr lang="ru-RU" dirty="0" smtClean="0"/>
              <a:t>мировая религия, рожденная в </a:t>
            </a:r>
            <a:r>
              <a:rPr lang="en-US" b="1" dirty="0" smtClean="0"/>
              <a:t>VII</a:t>
            </a:r>
            <a:r>
              <a:rPr lang="ru-RU" b="1" dirty="0" smtClean="0"/>
              <a:t> в. – ислам.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Сегодня мы поговорим о расколе в христианской церкви, а также о появлении новой мировой религии у арабов и о том, к каким последствиям это привело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2052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14149"/>
            <a:ext cx="10515600" cy="518615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Христианство </a:t>
            </a:r>
            <a:b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священный город Иерусалим</a:t>
            </a:r>
            <a:b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(раскол в 1054 г.)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18364" y="1392072"/>
            <a:ext cx="5801436" cy="3794077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Католицизм</a:t>
            </a:r>
          </a:p>
          <a:p>
            <a:pPr>
              <a:buFontTx/>
              <a:buChar char="-"/>
            </a:pPr>
            <a:r>
              <a:rPr lang="ru-RU" dirty="0" smtClean="0"/>
              <a:t>В Западно-Римской империи</a:t>
            </a:r>
          </a:p>
          <a:p>
            <a:pPr>
              <a:buFontTx/>
              <a:buChar char="-"/>
            </a:pPr>
            <a:r>
              <a:rPr lang="ru-RU" dirty="0" smtClean="0"/>
              <a:t>Глава – </a:t>
            </a:r>
            <a:r>
              <a:rPr lang="ru-RU" u="sng" dirty="0" smtClean="0"/>
              <a:t>Папа Римский</a:t>
            </a:r>
          </a:p>
          <a:p>
            <a:pPr>
              <a:buFontTx/>
              <a:buChar char="-"/>
            </a:pPr>
            <a:r>
              <a:rPr lang="ru-RU" dirty="0" smtClean="0"/>
              <a:t>Город Рим (Ватикан)</a:t>
            </a:r>
          </a:p>
          <a:p>
            <a:pPr>
              <a:buFontTx/>
              <a:buChar char="-"/>
            </a:pPr>
            <a:r>
              <a:rPr lang="ru-RU" dirty="0" smtClean="0"/>
              <a:t>Распространено в большинстве Западно-Европейских государствах, с </a:t>
            </a:r>
            <a:r>
              <a:rPr lang="en-US" dirty="0" smtClean="0"/>
              <a:t>XII</a:t>
            </a:r>
            <a:r>
              <a:rPr lang="ru-RU" dirty="0" smtClean="0"/>
              <a:t> века – в Скандинавских странах</a:t>
            </a: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392072"/>
            <a:ext cx="5801436" cy="3794077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Православие</a:t>
            </a:r>
          </a:p>
          <a:p>
            <a:pPr>
              <a:buFontTx/>
              <a:buChar char="-"/>
            </a:pPr>
            <a:r>
              <a:rPr lang="ru-RU" dirty="0" smtClean="0"/>
              <a:t>В Восточно-Римской империи</a:t>
            </a:r>
          </a:p>
          <a:p>
            <a:pPr>
              <a:buFontTx/>
              <a:buChar char="-"/>
            </a:pPr>
            <a:r>
              <a:rPr lang="ru-RU" dirty="0" smtClean="0"/>
              <a:t>Глава – </a:t>
            </a:r>
            <a:r>
              <a:rPr lang="ru-RU" u="sng" dirty="0" smtClean="0"/>
              <a:t>патриарх</a:t>
            </a:r>
          </a:p>
          <a:p>
            <a:pPr>
              <a:buFontTx/>
              <a:buChar char="-"/>
            </a:pPr>
            <a:r>
              <a:rPr lang="ru-RU" dirty="0" smtClean="0"/>
              <a:t>Город Константинополь (распространено в Византии, Киевской Руси и некоторых Восточно-Европейских государствах)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3575713" y="464024"/>
            <a:ext cx="1119117" cy="9280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533564" y="518615"/>
            <a:ext cx="1050878" cy="8734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218364" y="5036024"/>
            <a:ext cx="10849970" cy="66191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 </a:t>
            </a:r>
            <a:r>
              <a:rPr lang="en-US" sz="2400" dirty="0" smtClean="0"/>
              <a:t>XVI</a:t>
            </a:r>
            <a:r>
              <a:rPr lang="ru-RU" sz="2400" dirty="0" smtClean="0"/>
              <a:t>в. в Европе прошла </a:t>
            </a:r>
            <a:r>
              <a:rPr lang="ru-RU" sz="2400" b="1" dirty="0" smtClean="0"/>
              <a:t>Реформация</a:t>
            </a:r>
            <a:r>
              <a:rPr lang="ru-RU" sz="2400" dirty="0" smtClean="0"/>
              <a:t> – движение по пересмотру устройства католической церкви и влияния Папы Римского</a:t>
            </a:r>
            <a:endParaRPr lang="ru-RU" sz="2400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3848669" y="1869743"/>
            <a:ext cx="1721892" cy="40738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5104263" y="5943600"/>
            <a:ext cx="4858602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Протестантская церковь </a:t>
            </a:r>
            <a:endParaRPr lang="ru-RU" sz="2800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5570561" y="5233916"/>
            <a:ext cx="601639" cy="9689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5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141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Чем отличаются две ветви </a:t>
            </a:r>
            <a:r>
              <a:rPr lang="ru-RU" dirty="0" smtClean="0"/>
              <a:t>христианства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3773" y="614148"/>
            <a:ext cx="5856027" cy="6243851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Католики:</a:t>
            </a:r>
          </a:p>
          <a:p>
            <a:pPr>
              <a:buFontTx/>
              <a:buChar char="-"/>
            </a:pPr>
            <a:r>
              <a:rPr lang="ru-RU" dirty="0" smtClean="0"/>
              <a:t>Проповедь на латыни;</a:t>
            </a:r>
          </a:p>
          <a:p>
            <a:pPr>
              <a:buFontTx/>
              <a:buChar char="-"/>
            </a:pPr>
            <a:r>
              <a:rPr lang="ru-RU" dirty="0" smtClean="0"/>
              <a:t>Вера отдельно в Бога Отца и Бога Сына (Иисуса);</a:t>
            </a:r>
          </a:p>
          <a:p>
            <a:pPr>
              <a:buFontTx/>
              <a:buChar char="-"/>
            </a:pPr>
            <a:r>
              <a:rPr lang="ru-RU" dirty="0" smtClean="0"/>
              <a:t>В храме статуи вместо икон;</a:t>
            </a:r>
          </a:p>
          <a:p>
            <a:pPr>
              <a:buFontTx/>
              <a:buChar char="-"/>
            </a:pPr>
            <a:r>
              <a:rPr lang="ru-RU" dirty="0" smtClean="0"/>
              <a:t>Вера в ад, рай и чистилище, куда попадают все души перед адом или раем;</a:t>
            </a:r>
          </a:p>
          <a:p>
            <a:pPr>
              <a:buFontTx/>
              <a:buChar char="-"/>
            </a:pPr>
            <a:r>
              <a:rPr lang="ru-RU" dirty="0" smtClean="0"/>
              <a:t>Священники бреются и причащаются с паствой;</a:t>
            </a:r>
          </a:p>
          <a:p>
            <a:pPr>
              <a:buFontTx/>
              <a:buChar char="-"/>
            </a:pPr>
            <a:r>
              <a:rPr lang="ru-RU" dirty="0" smtClean="0"/>
              <a:t>Хлеб для причастия пресный;</a:t>
            </a:r>
          </a:p>
          <a:p>
            <a:pPr>
              <a:buFontTx/>
              <a:buChar char="-"/>
            </a:pPr>
            <a:r>
              <a:rPr lang="ru-RU" dirty="0" smtClean="0"/>
              <a:t>Целибат – обет безбрачия у священников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199" y="614149"/>
            <a:ext cx="5856027" cy="624385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Православные:</a:t>
            </a:r>
          </a:p>
          <a:p>
            <a:pPr>
              <a:buFontTx/>
              <a:buChar char="-"/>
            </a:pPr>
            <a:r>
              <a:rPr lang="ru-RU" dirty="0" smtClean="0"/>
              <a:t>Проповедь на греческом;</a:t>
            </a:r>
          </a:p>
          <a:p>
            <a:pPr>
              <a:buFontTx/>
              <a:buChar char="-"/>
            </a:pPr>
            <a:r>
              <a:rPr lang="ru-RU" dirty="0" smtClean="0"/>
              <a:t>Единый Бог в трех лицах: Бог Отец, Бог Сын и Бог Святой Дух;</a:t>
            </a:r>
          </a:p>
          <a:p>
            <a:pPr>
              <a:buFontTx/>
              <a:buChar char="-"/>
            </a:pPr>
            <a:r>
              <a:rPr lang="ru-RU" dirty="0" smtClean="0"/>
              <a:t>Вера в ад и рай (без чистилища!)</a:t>
            </a:r>
          </a:p>
          <a:p>
            <a:pPr>
              <a:buFontTx/>
              <a:buChar char="-"/>
            </a:pPr>
            <a:r>
              <a:rPr lang="ru-RU" dirty="0" smtClean="0"/>
              <a:t>Не бреют бороды;</a:t>
            </a:r>
          </a:p>
          <a:p>
            <a:pPr>
              <a:buFontTx/>
              <a:buChar char="-"/>
            </a:pPr>
            <a:r>
              <a:rPr lang="ru-RU" dirty="0" smtClean="0"/>
              <a:t>Хлеб для причастия – просфоры – дрожжевой и причащается только паства; священник причащается отдельно;</a:t>
            </a:r>
          </a:p>
          <a:p>
            <a:pPr>
              <a:buFontTx/>
              <a:buChar char="-"/>
            </a:pPr>
            <a:r>
              <a:rPr lang="ru-RU" dirty="0" smtClean="0"/>
              <a:t>Чудотворные иконы</a:t>
            </a:r>
          </a:p>
          <a:p>
            <a:pPr>
              <a:buFontTx/>
              <a:buChar char="-"/>
            </a:pPr>
            <a:r>
              <a:rPr lang="ru-RU" dirty="0" smtClean="0"/>
              <a:t>Батюшка может жениться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1212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44356"/>
          </a:xfrm>
        </p:spPr>
        <p:txBody>
          <a:bodyPr/>
          <a:lstStyle/>
          <a:p>
            <a:r>
              <a:rPr lang="ru-RU" dirty="0" smtClean="0"/>
              <a:t>- Насколько серьезными были разногласия у западной и восточной церквей? Возможно ли было предотвратить раскол?</a:t>
            </a:r>
            <a:br>
              <a:rPr lang="ru-RU" dirty="0" smtClean="0"/>
            </a:br>
            <a:r>
              <a:rPr lang="ru-RU" dirty="0" smtClean="0"/>
              <a:t>- Что вы знаете о современном событии в вопросе сближения католиков и православных?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0604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308" y="365125"/>
            <a:ext cx="8584442" cy="6199448"/>
          </a:xfrm>
        </p:spPr>
        <p:txBody>
          <a:bodyPr/>
          <a:lstStyle/>
          <a:p>
            <a:r>
              <a:rPr lang="ru-RU" dirty="0" smtClean="0"/>
              <a:t>В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VII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веке на Аравийском полуострове </a:t>
            </a:r>
            <a:r>
              <a:rPr lang="ru-RU" dirty="0" smtClean="0"/>
              <a:t>у кочевников арабов (бедуинов) появилась новая мировая религия – ислам.</a:t>
            </a:r>
            <a:br>
              <a:rPr lang="ru-RU" dirty="0" smtClean="0"/>
            </a:br>
            <a:r>
              <a:rPr lang="ru-RU" dirty="0" smtClean="0"/>
              <a:t>Основатель ислама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Мухаммед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(Мухаммад) в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610 г</a:t>
            </a:r>
            <a:r>
              <a:rPr lang="ru-RU" dirty="0" smtClean="0"/>
              <a:t>. получил откровение и стал пророком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Аллаха</a:t>
            </a:r>
            <a:r>
              <a:rPr lang="ru-RU" dirty="0"/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576" y="2410728"/>
            <a:ext cx="4222477" cy="425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217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051" y="0"/>
            <a:ext cx="11745036" cy="7410733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Мекка</a:t>
            </a:r>
            <a:r>
              <a:rPr lang="ru-RU" dirty="0" smtClean="0"/>
              <a:t> – священный город мусульман</a:t>
            </a:r>
            <a:br>
              <a:rPr lang="ru-RU" dirty="0" smtClean="0"/>
            </a:br>
            <a:r>
              <a:rPr lang="ru-RU" b="1" dirty="0" smtClean="0"/>
              <a:t>Храм Каабе в Мекке </a:t>
            </a:r>
            <a:r>
              <a:rPr lang="ru-RU" dirty="0" smtClean="0"/>
              <a:t>– место паломничества </a:t>
            </a:r>
            <a:br>
              <a:rPr lang="ru-RU" dirty="0" smtClean="0"/>
            </a:br>
            <a:r>
              <a:rPr lang="ru-RU" b="1" dirty="0" smtClean="0"/>
              <a:t>Хадж</a:t>
            </a:r>
            <a:r>
              <a:rPr lang="ru-RU" dirty="0" smtClean="0"/>
              <a:t> – паломничество в Мекку</a:t>
            </a:r>
            <a:br>
              <a:rPr lang="ru-RU" dirty="0" smtClean="0"/>
            </a:br>
            <a:r>
              <a:rPr lang="ru-RU" b="1" dirty="0" smtClean="0"/>
              <a:t>Коран</a:t>
            </a:r>
            <a:r>
              <a:rPr lang="ru-RU" dirty="0" smtClean="0"/>
              <a:t> – священная книга мусульман</a:t>
            </a:r>
            <a:br>
              <a:rPr lang="ru-RU" dirty="0" smtClean="0"/>
            </a:br>
            <a:r>
              <a:rPr lang="ru-RU" b="1" dirty="0" smtClean="0"/>
              <a:t>Сура</a:t>
            </a:r>
            <a:r>
              <a:rPr lang="ru-RU" dirty="0" smtClean="0"/>
              <a:t> - глава Корана</a:t>
            </a:r>
            <a:br>
              <a:rPr lang="ru-RU" dirty="0" smtClean="0"/>
            </a:br>
            <a:r>
              <a:rPr lang="ru-RU" b="1" dirty="0" smtClean="0"/>
              <a:t>Шариат</a:t>
            </a:r>
            <a:r>
              <a:rPr lang="ru-RU" dirty="0" smtClean="0"/>
              <a:t> – свод правовых и религиозных норм у правоверных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455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33516" y="296838"/>
            <a:ext cx="4804011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ИСЛАМ</a:t>
            </a:r>
            <a:endParaRPr lang="ru-RU" sz="40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32514" y="2146110"/>
            <a:ext cx="3316406" cy="128289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Шииты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56896" y="315603"/>
            <a:ext cx="3698543" cy="122829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Сунниты </a:t>
            </a:r>
            <a:endParaRPr lang="ru-RU" sz="36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6837527" y="754038"/>
            <a:ext cx="1173708" cy="1757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3302759" y="1398895"/>
            <a:ext cx="586853" cy="6994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382138" y="3804313"/>
            <a:ext cx="4217158" cy="88369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воинственные</a:t>
            </a:r>
            <a:endParaRPr lang="ru-RU" sz="3200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620370" y="3343701"/>
            <a:ext cx="13648" cy="53226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8739118" y="1944806"/>
            <a:ext cx="3452882" cy="6823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Мирные </a:t>
            </a:r>
            <a:endParaRPr lang="ru-RU" sz="2800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H="1">
            <a:off x="10276764" y="1398895"/>
            <a:ext cx="13648" cy="64144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464025" y="5063319"/>
            <a:ext cx="4394578" cy="1446663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Объявляют </a:t>
            </a: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джихад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581934" y="3804314"/>
            <a:ext cx="5704763" cy="291038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Священная война против неверных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Начинается экспансия ислама, захват территории Византии под религиозными знамёнами</a:t>
            </a:r>
            <a:endParaRPr lang="ru-RU" sz="2800" dirty="0">
              <a:solidFill>
                <a:schemeClr val="tx1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2756848" y="4572001"/>
            <a:ext cx="13648" cy="64144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4067033" y="4421873"/>
            <a:ext cx="2511187" cy="128288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75045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312</Words>
  <Application>Microsoft Office PowerPoint</Application>
  <PresentationFormat>Широкоэкранный</PresentationFormat>
  <Paragraphs>49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Тема Office</vt:lpstr>
      <vt:lpstr>Религии в эпоху Средневековья</vt:lpstr>
      <vt:lpstr>Хочется напомнить, что эпоха Средневековья – господство религий, мировоззрение человека полностью религиозное. - Какие религии распространены в Средние века?</vt:lpstr>
      <vt:lpstr>Это все 3 мировые религии: - буддизм на Востоке; - христианство в Европе (в двух вариантах – католицизм и православие); - и  появляется новая мировая религия, рожденная в VII в. – ислам. Сегодня мы поговорим о расколе в христианской церкви, а также о появлении новой мировой религии у арабов и о том, к каким последствиям это привело</vt:lpstr>
      <vt:lpstr>Христианство   священный город Иерусалим (раскол в 1054 г.)</vt:lpstr>
      <vt:lpstr>Чем отличаются две ветви христианства?</vt:lpstr>
      <vt:lpstr>- Насколько серьезными были разногласия у западной и восточной церквей? Возможно ли было предотвратить раскол? - Что вы знаете о современном событии в вопросе сближения католиков и православных?</vt:lpstr>
      <vt:lpstr>В VII веке на Аравийском полуострове у кочевников арабов (бедуинов) появилась новая мировая религия – ислам. Основатель ислама Мухаммед (Мухаммад) в 610 г. получил откровение и стал пророком Аллаха.</vt:lpstr>
      <vt:lpstr>  Мекка – священный город мусульман Храм Каабе в Мекке – место паломничества  Хадж – паломничество в Мекку Коран – священная книга мусульман Сура - глава Корана Шариат – свод правовых и религиозных норм у правоверных    </vt:lpstr>
      <vt:lpstr>Презентация PowerPoint</vt:lpstr>
      <vt:lpstr>Презентация PowerPoint</vt:lpstr>
      <vt:lpstr>Поработаем с картой. Прочитайте информацию с карт, представленных ниже: 1. Как распространяется территориально ислам? 2. Как меняется территория Византии с началом экспансии ислама на Запад?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Задание: 1. Необходимый уровень: знать даты, термины, отличия религиозных направлений, карты по теме урока 2. Повышенный уровень: 1) Указать, какие 2 глобальные проблемы современности связанны с темой урока. 2) Указать 3 аргумента, характеризующие эти проблемы современности как глобальные. </vt:lpstr>
      <vt:lpstr>Ваши ответы на задания присылать на электронную почту: marygorkaya@yandex.ru  Иваний М.М.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Экспансия ислама</dc:title>
  <dc:creator>Мария Михайловна Иваний</dc:creator>
  <cp:lastModifiedBy>Мария Михайловна Иваний</cp:lastModifiedBy>
  <cp:revision>25</cp:revision>
  <dcterms:created xsi:type="dcterms:W3CDTF">2016-10-02T07:28:38Z</dcterms:created>
  <dcterms:modified xsi:type="dcterms:W3CDTF">2016-10-02T09:00:04Z</dcterms:modified>
</cp:coreProperties>
</file>