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77" r:id="rId6"/>
    <p:sldId id="278" r:id="rId7"/>
    <p:sldId id="279" r:id="rId8"/>
    <p:sldId id="280" r:id="rId9"/>
    <p:sldId id="262" r:id="rId10"/>
    <p:sldId id="263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2815E-2D90-4F96-9488-77C7BC0AA6AA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2D50C-61D9-4D44-989E-C1ADAC4A9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mb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5" name="Picture 3" descr="C:\Users\Галина\Downloads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9184" y="1772816"/>
            <a:ext cx="6513176" cy="40324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r>
              <a:rPr lang="ru-RU" dirty="0" smtClean="0"/>
              <a:t>Аквариумные рыбки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гурами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Галина\Downloads\zem_gur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2817" y="620688"/>
            <a:ext cx="5455487" cy="41469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лялиус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Галина\Downloads\laliu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674694"/>
            <a:ext cx="5472608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скалярия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Галина\Downloads\scal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613487"/>
            <a:ext cx="5472608" cy="41956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неон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Галина\Downloads\neon_sim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1689" y="620688"/>
            <a:ext cx="5572619" cy="41563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дискус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Галина\Downloads\disk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620688"/>
            <a:ext cx="4392488" cy="41474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данио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Галина\Downloads\Danio_reri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620688"/>
            <a:ext cx="5472608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тетра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Галина\Downloads\bril_tet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620688"/>
            <a:ext cx="5472608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гуппи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Галина\Downloads\guppy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620688"/>
            <a:ext cx="5544616" cy="413037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Стеклянный окунь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Галина\Downloads\окунь стекл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620688"/>
            <a:ext cx="5472608" cy="41524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18434" name="Picture 2" descr="C:\Users\Галина\Downloads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7294" y="1628800"/>
            <a:ext cx="5458375" cy="38164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Зачем в аквариум помещают зеленые растения?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images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620688"/>
            <a:ext cx="5472608" cy="37798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5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 свету из углекислого газа и воды в зеленых листьях вырабатывается питание для растений, при этом выделяется кислород. А кислород необходим для дыхания всем живым существам, в том числе и рыбкам.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Галина\Downloads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9908" y="620688"/>
            <a:ext cx="5458396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Рыбы дышат с помощью жабр кислородом, растворенным в воде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Галина\Pictures\зоопарк\природа\SAM_21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620688"/>
            <a:ext cx="5472608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сомик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Галина\Downloads\images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5410" y="620688"/>
            <a:ext cx="5534330" cy="4133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моллинезия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Галина\Downloads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228" y="620688"/>
            <a:ext cx="5522818" cy="41746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Галина\Downloads\images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603474"/>
            <a:ext cx="5472608" cy="41517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петушок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Галина\Downloads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628689"/>
            <a:ext cx="5472608" cy="4171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меченосец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Галина\Downloads\mechenos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4594" y="634630"/>
            <a:ext cx="5523710" cy="41625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120</TotalTime>
  <Words>73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Аквариумные рыбки</vt:lpstr>
      <vt:lpstr>Зачем в аквариум помещают зеленые растения?</vt:lpstr>
      <vt:lpstr>На свету из углекислого газа и воды в зеленых листьях вырабатывается питание для растений, при этом выделяется кислород. А кислород необходим для дыхания всем живым существам, в том числе и рыбкам.</vt:lpstr>
      <vt:lpstr>Рыбы дышат с помощью жабр кислородом, растворенным в воде</vt:lpstr>
      <vt:lpstr>сомик</vt:lpstr>
      <vt:lpstr>моллинезия</vt:lpstr>
      <vt:lpstr>Золотая рыбка</vt:lpstr>
      <vt:lpstr>петушок</vt:lpstr>
      <vt:lpstr>меченосец</vt:lpstr>
      <vt:lpstr>гурами</vt:lpstr>
      <vt:lpstr>лялиус</vt:lpstr>
      <vt:lpstr>скалярия</vt:lpstr>
      <vt:lpstr>неон</vt:lpstr>
      <vt:lpstr>дискус</vt:lpstr>
      <vt:lpstr>данио</vt:lpstr>
      <vt:lpstr>тетра</vt:lpstr>
      <vt:lpstr>гуппи</vt:lpstr>
      <vt:lpstr>Стеклянный окунь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Аквариумные рыбки</dc:title>
  <dc:creator>Галина</dc:creator>
  <cp:lastModifiedBy>Галина</cp:lastModifiedBy>
  <cp:revision>13</cp:revision>
  <dcterms:created xsi:type="dcterms:W3CDTF">2013-02-24T06:37:43Z</dcterms:created>
  <dcterms:modified xsi:type="dcterms:W3CDTF">2013-02-24T08:53:42Z</dcterms:modified>
</cp:coreProperties>
</file>