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8" r:id="rId2"/>
    <p:sldId id="645" r:id="rId3"/>
    <p:sldId id="402" r:id="rId4"/>
    <p:sldId id="503" r:id="rId5"/>
    <p:sldId id="577" r:id="rId6"/>
    <p:sldId id="526" r:id="rId7"/>
    <p:sldId id="651" r:id="rId8"/>
    <p:sldId id="531" r:id="rId9"/>
    <p:sldId id="578" r:id="rId10"/>
    <p:sldId id="579" r:id="rId11"/>
    <p:sldId id="582" r:id="rId12"/>
    <p:sldId id="588" r:id="rId13"/>
    <p:sldId id="595" r:id="rId14"/>
    <p:sldId id="608" r:id="rId15"/>
    <p:sldId id="609" r:id="rId16"/>
    <p:sldId id="616" r:id="rId17"/>
    <p:sldId id="617" r:id="rId18"/>
    <p:sldId id="634" r:id="rId19"/>
    <p:sldId id="409" r:id="rId20"/>
    <p:sldId id="408" r:id="rId21"/>
    <p:sldId id="407" r:id="rId22"/>
    <p:sldId id="406" r:id="rId23"/>
    <p:sldId id="400" r:id="rId24"/>
    <p:sldId id="417" r:id="rId25"/>
    <p:sldId id="654" r:id="rId26"/>
    <p:sldId id="652" r:id="rId27"/>
    <p:sldId id="647" r:id="rId28"/>
    <p:sldId id="648" r:id="rId29"/>
    <p:sldId id="649" r:id="rId30"/>
    <p:sldId id="650" r:id="rId31"/>
    <p:sldId id="404" r:id="rId32"/>
    <p:sldId id="403" r:id="rId33"/>
    <p:sldId id="480" r:id="rId34"/>
    <p:sldId id="401" r:id="rId35"/>
    <p:sldId id="476" r:id="rId36"/>
    <p:sldId id="42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0000CC"/>
    <a:srgbClr val="9900CC"/>
    <a:srgbClr val="DF9A0F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6895B-72A5-43DB-8BD5-54AF10A757ED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59661-12CA-4A87-87DA-773EAE37C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8A0E8-428B-414C-9199-D805F029BEE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F282-8AD7-4AE9-8DA8-6D54FD0F0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22.jpeg"/><Relationship Id="rId5" Type="http://schemas.openxmlformats.org/officeDocument/2006/relationships/image" Target="../media/image4.png"/><Relationship Id="rId10" Type="http://schemas.openxmlformats.org/officeDocument/2006/relationships/image" Target="../media/image21.jpeg"/><Relationship Id="rId4" Type="http://schemas.openxmlformats.org/officeDocument/2006/relationships/image" Target="../media/image3.png"/><Relationship Id="rId9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5048" y="472514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Девиз: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«Себе и другим помогая, я – здоровье сохраняю!»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27687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</a:t>
            </a: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Передача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«Педагогическая эстафета»</a:t>
            </a:r>
            <a:endParaRPr lang="ru-RU" sz="4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1052736"/>
            <a:ext cx="7131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ИТОГОВЫЙ ПЕДСОВЕТ В ДОУ</a:t>
            </a:r>
            <a:endParaRPr lang="ru-RU" sz="3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1" name="Rectangle 1"/>
          <p:cNvSpPr>
            <a:spLocks noChangeArrowheads="1"/>
          </p:cNvSpPr>
          <p:nvPr/>
        </p:nvSpPr>
        <p:spPr bwMode="auto">
          <a:xfrm>
            <a:off x="683568" y="1340768"/>
            <a:ext cx="55446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Дмитрова Татьяна Леонидовна,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выступила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 темой мастер – класса «Чудесные фантазии» (игрушки и пособия для  детей из бросового материала).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R:\ПАПКА с ФОТО\Фестиваль 2016\Фестиваль ММ 2016г. Фото-Видео\2016-04-27 10.31.4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56176" y="1268760"/>
            <a:ext cx="26642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347864" y="3284984"/>
            <a:ext cx="53285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Гареева Ирина Сергеевна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выступила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 темой мастер – класса «Чудо  современных технологий: волшебный песок» (экспериментальная деятельность с песком).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R:\ПАПКА с ФОТО\Фестиваль 2016\Фестиваль методических идей 28 апреля2016\dsc002781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2780928"/>
            <a:ext cx="29523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7544" y="5157192"/>
            <a:ext cx="5004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Кирсанова Ирина Геннадьевна,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выступила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 темой мастер – класса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«Мир на кончиках пальцев» (пальчиковые игры для детей с помощью подручных предметов).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R:\ПАПКА с ФОТО\Фестиваль 2016\Фестиваль методических идей 28 апреля2016\2016-04-28 10.36.35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24128" y="4653136"/>
            <a:ext cx="29211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2977" name="Rectangle 1"/>
          <p:cNvSpPr>
            <a:spLocks noChangeArrowheads="1"/>
          </p:cNvSpPr>
          <p:nvPr/>
        </p:nvSpPr>
        <p:spPr bwMode="auto">
          <a:xfrm>
            <a:off x="1619672" y="476672"/>
            <a:ext cx="6912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Фестивале методического мастерства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 опыт работы и творческие проекты представили: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5" name="Rectangle 1"/>
          <p:cNvSpPr>
            <a:spLocks noChangeArrowheads="1"/>
          </p:cNvSpPr>
          <p:nvPr/>
        </p:nvSpPr>
        <p:spPr bwMode="auto">
          <a:xfrm>
            <a:off x="0" y="2780928"/>
            <a:ext cx="48600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Карташова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Наталия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Александровна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717032"/>
            <a:ext cx="45365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Тема проекта – «Сколько профессий и все хороши, каждый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способен найти для души!»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1475656" y="404664"/>
            <a:ext cx="741682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lang="ru-RU" sz="26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бластной конкурс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«Первые шаги в мир профессий: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профориентационные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проекты в дошкольном образовании» (ИРО Ивановской области)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3645024"/>
            <a:ext cx="4644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Леонтьева 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Татьяна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Владимировна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4931024" y="4581128"/>
            <a:ext cx="42129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Тема проекта – «Удивительный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мир ткани»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(знакомство с профессиями работников легкой промышленности текстильного края).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6064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69" name="Rectangle 1"/>
          <p:cNvSpPr>
            <a:spLocks noChangeArrowheads="1"/>
          </p:cNvSpPr>
          <p:nvPr/>
        </p:nvSpPr>
        <p:spPr bwMode="auto">
          <a:xfrm>
            <a:off x="1691680" y="404664"/>
            <a:ext cx="65882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Делимся опытом работы: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«Мы проводим семинар».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9571" name="Рисунок 9" descr="20160311_13105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3573016"/>
            <a:ext cx="3960440" cy="3035547"/>
          </a:xfrm>
          <a:prstGeom prst="rect">
            <a:avLst/>
          </a:prstGeom>
          <a:noFill/>
        </p:spPr>
      </p:pic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395536" y="1556792"/>
            <a:ext cx="87484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11 марта 2016 года на базе нашего ДОУ состоялась творческая мастерская музыкальных руководителей по теме: «Использование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арт-терапии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 качестве инновационной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здоровьесберегающей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технологии в ДОУ»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Музыкальный руководитель - </a:t>
            </a:r>
            <a:r>
              <a:rPr lang="ru-RU" sz="2000" i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Скараева</a:t>
            </a:r>
            <a:r>
              <a:rPr lang="ru-RU" sz="2000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Марина Станиславовна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познакомила собравшихся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 опытом работы по проведению и организации музыкальных занятий с элементами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арт-терапии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4499992" y="3427839"/>
            <a:ext cx="46440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0" y="7629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7" name="Rectangle 9"/>
          <p:cNvSpPr>
            <a:spLocks noChangeArrowheads="1"/>
          </p:cNvSpPr>
          <p:nvPr/>
        </p:nvSpPr>
        <p:spPr bwMode="auto">
          <a:xfrm>
            <a:off x="0" y="1005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49" name="Rectangle 1"/>
          <p:cNvSpPr>
            <a:spLocks noChangeArrowheads="1"/>
          </p:cNvSpPr>
          <p:nvPr/>
        </p:nvSpPr>
        <p:spPr bwMode="auto">
          <a:xfrm>
            <a:off x="1331640" y="764704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716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Областной конкурс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Фотокарусель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воспитатели и дети» (Департамент образования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Ивановской области и ОГАУ ДПО «Институт развития образования Ивановской области»).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55776" y="2492896"/>
          <a:ext cx="6048672" cy="3855720"/>
        </p:xfrm>
        <a:graphic>
          <a:graphicData uri="http://schemas.openxmlformats.org/drawingml/2006/table">
            <a:tbl>
              <a:tblPr/>
              <a:tblGrid>
                <a:gridCol w="6048672"/>
              </a:tblGrid>
              <a:tr h="164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ЛеонтьеваТатьяна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Владимировна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Карташова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Наталия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Александровна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</a:tabLst>
                      </a:pPr>
                      <a:r>
                        <a:rPr lang="ru-RU" sz="2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Щекоткина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Елена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Владимировна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Гареева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Ирина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Сергеевна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Кирсанова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Ирина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Геннадьевна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Кокурина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Ирина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Анатольевна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Короткова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Клавдия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Георгиевна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Рагулина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Валентина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Викторовна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Савинова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Екатерина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Михайловна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Самодолова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Наталья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Сергеевна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Шаповалова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Елена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Витальевна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05" name="Rectangle 1"/>
          <p:cNvSpPr>
            <a:spLocks noChangeArrowheads="1"/>
          </p:cNvSpPr>
          <p:nvPr/>
        </p:nvSpPr>
        <p:spPr bwMode="auto">
          <a:xfrm>
            <a:off x="1547664" y="980728"/>
            <a:ext cx="68052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21 января 2016 года</a:t>
            </a:r>
            <a:r>
              <a:rPr lang="ru-RU" sz="2000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 нашем ДОУ состоялся мастер-класс для родителей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«Секреты бабушкиного сундучка: Изготовление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Куклы-кувадки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».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Провела его воспитатель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Савинова Екатерина Михайловна.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Целью стало знакомство родителей с  традициями изготовления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народных кукол и практикой выполнения куклы -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кувадки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 ткани.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STAR\Desktop\М-кл. Кувадка\image.jpeg10.jpe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3429000"/>
            <a:ext cx="41764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5" name="Рисунок 1" descr="DSCF69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2996952"/>
            <a:ext cx="5328592" cy="340578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547664" y="908720"/>
            <a:ext cx="67322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99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 марта 2016 года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базе нашего ДОУ  педагог дополнительного образования МУДО ЦРТДЮ, руководитель объединения «Художественное конструирование из бумаги» - </a:t>
            </a:r>
            <a:r>
              <a:rPr lang="ru-RU" sz="2000" dirty="0" smtClean="0">
                <a:solidFill>
                  <a:srgbClr val="99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Богданец Алина Леонидовна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провела мастер-класс </a:t>
            </a:r>
            <a:r>
              <a:rPr lang="ru-RU" sz="2000" dirty="0" smtClean="0">
                <a:solidFill>
                  <a:srgbClr val="99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dirty="0" err="1" smtClean="0">
                <a:solidFill>
                  <a:srgbClr val="99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Квиллинг</a:t>
            </a:r>
            <a:r>
              <a:rPr lang="ru-RU" sz="2000" dirty="0" smtClean="0">
                <a:solidFill>
                  <a:srgbClr val="99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это интересно» для родителей и педагогов.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1628800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 задача. Приобщать детей к культуре безопасности жизнедеятельности, обеспечить им эмоциональное благополучие, на основе педагогических </a:t>
            </a:r>
            <a:r>
              <a:rPr lang="ru-RU" sz="2800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здоровьесберегающих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технологий, через реализацию  инновационных подходов  и  использование новых форм взаимодействия с родителями. 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86" name="Object 5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42370" name="Слайд" r:id="rId3" imgW="4200307" imgH="3148495" progId="PowerPoint.Slide.12">
              <p:embed/>
            </p:oleObj>
          </a:graphicData>
        </a:graphic>
      </p:graphicFrame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4716463" y="23495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143250" y="428625"/>
            <a:ext cx="546893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Педсовет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00CC"/>
                </a:solidFill>
                <a:latin typeface="+mn-lt"/>
                <a:ea typeface="+mj-ea"/>
                <a:cs typeface="+mj-cs"/>
              </a:rPr>
              <a:t>«</a:t>
            </a:r>
            <a: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  <a:t>Формирование </a:t>
            </a:r>
            <a:b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  <a:t>у дошкольников </a:t>
            </a:r>
            <a:b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  <a:t>основ безопасности жизнедеятельности </a:t>
            </a:r>
            <a:b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2800" b="1" dirty="0">
                <a:solidFill>
                  <a:srgbClr val="0000CC"/>
                </a:solidFill>
                <a:latin typeface="Comic Sans MS" pitchFamily="66" charset="0"/>
                <a:ea typeface="+mj-ea"/>
                <a:cs typeface="+mj-cs"/>
              </a:rPr>
              <a:t>и здорового образа жизни»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547664" y="548680"/>
            <a:ext cx="64511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Городской семинар – практикум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для педагогов города.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1556792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10 февраля 2016 года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на базе нашего МДОУ № 1 «Алёнушка» состоялся городской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семинар-практикум для воспитателей ДОУ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 темам: «Азбука безопасности» и «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Здоровьесбережение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формирование здорового и безопасного образа жизни у дошкольников в соответствии с ФГОС ДО»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Он проходил под девизом -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«Давайте растить детей здоровыми!». Воспитатель Карташова Н.А. провела с детьми старшего дошкольного возраста «Азбука здоровья», в рамках данного семинара. Так же был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представлен опыт работы педагогов по формированию ЗОЖ у воспитанников ДОУ, в форме мастер – классов.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I:\DCIM\Семинар фото\DSC03066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4077072"/>
            <a:ext cx="43924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500042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01" name="Rectangle 1"/>
          <p:cNvSpPr>
            <a:spLocks noChangeArrowheads="1"/>
          </p:cNvSpPr>
          <p:nvPr/>
        </p:nvSpPr>
        <p:spPr bwMode="auto">
          <a:xfrm>
            <a:off x="214282" y="1714488"/>
            <a:ext cx="871543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Педагогам предлагается поделиться опытом работы по </a:t>
            </a:r>
            <a:r>
              <a:rPr kumimoji="0" lang="ru-RU" sz="25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инновационным </a:t>
            </a:r>
            <a:r>
              <a:rPr kumimoji="0" lang="ru-RU" sz="25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здоровьесберегающим</a:t>
            </a:r>
            <a:r>
              <a:rPr kumimoji="0" lang="ru-RU" sz="25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технологиям</a:t>
            </a:r>
            <a:r>
              <a:rPr kumimoji="0" lang="ru-RU" sz="250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«Су- </a:t>
            </a:r>
            <a:r>
              <a:rPr kumimoji="0" lang="ru-RU" sz="2500" b="1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Джок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и «</a:t>
            </a:r>
            <a:r>
              <a:rPr kumimoji="0" lang="ru-RU" sz="2500" b="1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Иглбол</a:t>
            </a:r>
            <a:r>
              <a:rPr kumimoji="0" lang="ru-RU" sz="25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r>
              <a:rPr lang="ru-RU" sz="25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5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2978" y="500042"/>
            <a:ext cx="75010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Рубрика  </a:t>
            </a:r>
          </a:p>
          <a:p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Наши технологии: т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ы – мне, я – тебе»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3000" dirty="0">
              <a:solidFill>
                <a:srgbClr val="C00000"/>
              </a:solidFill>
            </a:endParaRPr>
          </a:p>
        </p:txBody>
      </p:sp>
      <p:pic>
        <p:nvPicPr>
          <p:cNvPr id="204802" name="Picture 2" descr="C:\Users\STAR\Desktop\ДЛЯ РАБОТЫ\Педагоги\фото сотр-ов\SL38017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3143248"/>
            <a:ext cx="1928808" cy="257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03" name="Picture 3" descr="C:\Users\STAR\Desktop\ДЛЯ РАБОТЫ\Педагоги\фото сотр-ов\SL38017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52" y="3143248"/>
            <a:ext cx="1928826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1142976" y="5857892"/>
            <a:ext cx="22860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Карташова Н.А.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00694" y="5857892"/>
            <a:ext cx="26432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Самодолова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Н.С.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7" name="Rectangle 1"/>
          <p:cNvSpPr>
            <a:spLocks noChangeArrowheads="1"/>
          </p:cNvSpPr>
          <p:nvPr/>
        </p:nvSpPr>
        <p:spPr bwMode="auto">
          <a:xfrm>
            <a:off x="214282" y="2072807"/>
            <a:ext cx="86781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Виноград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символ благополучия, богатства, он заключает в себе солнечное тепло, и эту солнечную энергию мы получаем от этих ягод.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если внимательно посмотреть на эту гроздь, то можно заметить, что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ягодка индивидуальна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не похожа на другие, каждая ягодка индивидуальна!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 вместе виноградинки составляют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единую гроздь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сила этого единства в индивидуальности каждого. 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03648" y="404664"/>
            <a:ext cx="68762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пражнение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«Гроздь винограда» </a:t>
            </a:r>
            <a:endParaRPr kumimoji="0" lang="ru-RU" sz="3000" b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14712" y="5805264"/>
            <a:ext cx="5429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Итак, мы смогли попробовать «кусочек солнца». 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25" name="Rectangle 1"/>
          <p:cNvSpPr>
            <a:spLocks noChangeArrowheads="1"/>
          </p:cNvSpPr>
          <p:nvPr/>
        </p:nvSpPr>
        <p:spPr bwMode="auto">
          <a:xfrm>
            <a:off x="179512" y="1654642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вами простые предметы – пуговицы и различный бросовый материал.  За 5  минут можно придумать или смастерить из них красивое изделие.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142944" y="571480"/>
            <a:ext cx="80010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Рубрика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«Наша мастерская:</a:t>
            </a: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лассный поединок»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6000768"/>
            <a:ext cx="176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Рагулина В.В.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5929330"/>
            <a:ext cx="186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Дмитрова Т.Л. 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26" name="Picture 2" descr="C:\Users\STAR\Desktop\ДЛЯ РАБОТЫ\Педагоги\фото сотр-ов\SL3802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3143248"/>
            <a:ext cx="2000246" cy="26669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27" name="Picture 3" descr="C:\Users\STAR\Desktop\ДЛЯ РАБОТЫ\Педагоги\фото сотр-ов\SL38016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04306" y="3143248"/>
            <a:ext cx="2035982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5229200"/>
            <a:ext cx="1572171" cy="64036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STAR\Desktop\p-0532ac2399c134.f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59832" y="5117772"/>
            <a:ext cx="1152128" cy="75316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49" name="Rectangle 1"/>
          <p:cNvSpPr>
            <a:spLocks noChangeArrowheads="1"/>
          </p:cNvSpPr>
          <p:nvPr/>
        </p:nvSpPr>
        <p:spPr bwMode="auto">
          <a:xfrm>
            <a:off x="3779912" y="1566664"/>
            <a:ext cx="53640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Следующий метод, с которым я хочу вас познакомить –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Пескотерапия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Ученые считают, что игры с песком снимают детскую раздражительность, агрессивность, плаксивость и при этом бурно развивают фантазию, позитивно влияют на эмоциональное состояние детей и взрослых и являются прекрасных средством для развития и саморазвития.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вами обычный песок. Как его превратить в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чудо современных технологий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Кинетический песок  и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гидрофобный песок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 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57356" y="357166"/>
            <a:ext cx="65008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Рубрика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«Волшебное превращение»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857364"/>
            <a:ext cx="3092754" cy="37374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67544" y="5877272"/>
            <a:ext cx="3290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 этом знает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Гареева И.С.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873" name="Rectangle 1"/>
          <p:cNvSpPr>
            <a:spLocks noChangeArrowheads="1"/>
          </p:cNvSpPr>
          <p:nvPr/>
        </p:nvSpPr>
        <p:spPr bwMode="auto">
          <a:xfrm>
            <a:off x="142844" y="1714488"/>
            <a:ext cx="87868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Динамика - рекомендуется для детей и взрослых, в качестве профилактики утомления. Может включать в себя элементы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гимнастики для глаз и динамической паузы, а так же  пальчикового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игротренинга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85852" y="428604"/>
            <a:ext cx="77153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Рубрика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«Динамика для 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больших и маленьких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endParaRPr kumimoji="0" lang="ru-RU" sz="3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715008" y="6000768"/>
            <a:ext cx="22860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Максименко Т.Н.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500166" y="6000768"/>
            <a:ext cx="22145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Кирсанова И.Г.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874" name="Picture 2" descr="C:\Users\STAR\Desktop\ДЛЯ РАБОТЫ\Педагоги\фото сотр-ов\SL38023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85918" y="3333749"/>
            <a:ext cx="1928808" cy="257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7875" name="Picture 3" descr="C:\Users\STAR\Desktop\ДЛЯ РАБОТЫ\Педагоги\фото сотр-ов\DSCF1526 - копия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3286124"/>
            <a:ext cx="2000264" cy="2584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864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1187624" y="2420888"/>
            <a:ext cx="7272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вы не можете сконцентрировать внимание на том, что делаете, это значит, ваш мозг устал и эффективно помочь ему может - 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релаксация.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476672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Рубрика: </a:t>
            </a:r>
          </a:p>
          <a:p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«Релаксация»</a:t>
            </a:r>
            <a:endParaRPr lang="ru-RU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28728" y="285728"/>
            <a:ext cx="75009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Рубрика </a:t>
            </a:r>
          </a:p>
          <a:p>
            <a:pPr algn="just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Находка: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Использование методов </a:t>
            </a:r>
            <a:r>
              <a:rPr lang="ru-RU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арттерапии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в качестве инновационной здоровьесберегающей  технологии в ДОУ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2564904"/>
            <a:ext cx="52864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Арттерапия –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лечение искусством.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fontAlgn="t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социальная адаптация личности в обществе. Она решает три основные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fontAlgn="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актуализация творческих возможностей.</a:t>
            </a:r>
          </a:p>
          <a:p>
            <a:pPr fontAlgn="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расширение эмоционального диапазона.</a:t>
            </a:r>
          </a:p>
          <a:p>
            <a:pPr algn="just" fontAlgn="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приобретение нового социального опыта.</a:t>
            </a:r>
            <a:r>
              <a:rPr lang="ru-RU" sz="2000" dirty="0" smtClean="0"/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Арттерапевтические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методики способствуют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эмоциональному  здоровью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посредством соприкосновения с искусством. </a:t>
            </a:r>
          </a:p>
        </p:txBody>
      </p:sp>
      <p:pic>
        <p:nvPicPr>
          <p:cNvPr id="11" name="Picture 3" descr="C:\Users\STAR\Desktop\ДЛЯ РАБОТЫ\Педагоги\фото сотр-ов\SL3802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2636912"/>
            <a:ext cx="2448272" cy="326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043608" y="5949280"/>
            <a:ext cx="1991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Скараева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М.С.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42852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28604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7544" y="3140968"/>
            <a:ext cx="86764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–оказывает стимулирующее влияние на работу почек и мочевого пузыря, активизирует органы дыхания.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оказывает активное влияние на деятельность поджелудочной железы.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оказывает лечебное влияние на сердце и жёлчный пузырь, снимает мышечные спазмы.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–улучшается работа головного мозга.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Ы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этот звук оказывает лечебное действие на уши и лёгкие, улучшает дыхание.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лечит заболевания уха, горла, носа, органов зрения, оказывает стимулирующее воздействие на сердечную деятельность.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ОМ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при пении этих звуков снижается кровяное давление.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АЙ, ПА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устраняются болевые синдромы в сердце.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АХ, ОХ, УХ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эти звуки способствуют стимулированию выброса из организма негативной энергии и отработанных веществ.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34888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 чтобы усилить воздействие звуков, следует положить свою руку на ту область организма, где находится орган и </a:t>
            </a:r>
            <a:r>
              <a:rPr lang="ru-RU" sz="1600" i="1" dirty="0" err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пропевать</a:t>
            </a:r>
            <a:r>
              <a:rPr lang="ru-RU" sz="1600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звуки или звукосочетания:</a:t>
            </a:r>
            <a:endParaRPr lang="ru-RU" sz="16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548680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Рубрика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ВОКАЛЬНАЯ ПАУЗА»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1124744"/>
            <a:ext cx="8100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Музыкальные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интонации обладают большой силой воздействия.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Пение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оказывает благоприятное влияние на все внутренние органы человека. Испокон веков люди знали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 лечебных свойствах отдельных звуков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произносимых голосом. Самые различные заболевания лечили с их помощью.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6064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3" name="Rectangle 1"/>
          <p:cNvSpPr>
            <a:spLocks noChangeArrowheads="1"/>
          </p:cNvSpPr>
          <p:nvPr/>
        </p:nvSpPr>
        <p:spPr bwMode="auto">
          <a:xfrm>
            <a:off x="179512" y="2132856"/>
            <a:ext cx="878687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Построится в шеренгу. Принять правильную осанку. </a:t>
            </a:r>
            <a:r>
              <a:rPr kumimoji="0" lang="ru-RU" sz="2800" b="1" i="0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 сигналу: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u="sng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«Море» - шаг назад.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«Берег» - шаг вперед.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«Парус» - поднять руки вверх над головой, пальцы рук соединить.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71600" y="1340768"/>
            <a:ext cx="72866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Игра «Море, берег, парус»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76672"/>
            <a:ext cx="42691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Рубрика «Практика»</a:t>
            </a:r>
            <a:r>
              <a:rPr lang="ru-RU" sz="3000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3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29" name="Rectangle 1"/>
          <p:cNvSpPr>
            <a:spLocks noChangeArrowheads="1"/>
          </p:cNvSpPr>
          <p:nvPr/>
        </p:nvSpPr>
        <p:spPr bwMode="auto">
          <a:xfrm>
            <a:off x="395536" y="1566664"/>
            <a:ext cx="83884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Посещение Свято – Никольского Храма и воскресной школы 13 ноября 2015 года,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целью духовно - нравственного воспитания детей, приобщения их к народной культуре и традициям.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I:\DCIM\Храм. Матрона. Осень 2015\Фото059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2780928"/>
            <a:ext cx="50405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35696" y="692696"/>
            <a:ext cx="48748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Рубрика «Наши успехи»</a:t>
            </a:r>
            <a:r>
              <a:rPr lang="ru-RU" sz="3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3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620688"/>
            <a:ext cx="589847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Преемственность ДОУ и СОШ</a:t>
            </a:r>
            <a:endParaRPr lang="ru-RU" sz="3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8546" name="Рисунок 1" descr="DSCF93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2924944"/>
            <a:ext cx="4392488" cy="3287544"/>
          </a:xfrm>
          <a:prstGeom prst="rect">
            <a:avLst/>
          </a:prstGeom>
          <a:noFill/>
        </p:spPr>
      </p:pic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971600" y="1345704"/>
            <a:ext cx="79563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22 декабря 2015 года воспитатели ДОУ посетили уроки в трех 1 классах МСОШ № 4.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На перемене у воспитателей и детей было время пообщаться поближе. Педагогам – дошкольникам было интересно наблюдать за построением урока, приемами и формами  работы, типами заданий, взаимодействием учителей с учениками.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180975" y="2752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180975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180975" y="509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1619672" y="908720"/>
            <a:ext cx="41044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Выступление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воспитанников в рамках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Фестиваля методического мастерства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пришли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воспитанницы подготовительных групп «Дружная семейка» и «Ромашка»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музыкальный руководитель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Скараева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Марина Станиславовна).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4689" name="Рисунок 17" descr="DSCF8967 - копия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764704"/>
            <a:ext cx="2192990" cy="2216686"/>
          </a:xfrm>
          <a:prstGeom prst="rect">
            <a:avLst/>
          </a:prstGeom>
          <a:noFill/>
        </p:spPr>
      </p:pic>
      <p:sp>
        <p:nvSpPr>
          <p:cNvPr id="114691" name="Rectangle 3"/>
          <p:cNvSpPr>
            <a:spLocks noChangeArrowheads="1"/>
          </p:cNvSpPr>
          <p:nvPr/>
        </p:nvSpPr>
        <p:spPr bwMode="auto">
          <a:xfrm rot="10800000" flipV="1">
            <a:off x="5868144" y="3212976"/>
            <a:ext cx="2736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Танец «</a:t>
            </a:r>
            <a:r>
              <a:rPr lang="ru-RU" b="1" u="sng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Матрешечки</a:t>
            </a:r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860032" y="4581128"/>
            <a:ext cx="39604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Танец «Зажигаются звезды»: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воспитатель Леонтьева Татьяна Владимировна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R:\ПАПКА с ФОТО\Фестиваль 2016\Фестиваль методических идей 28 апреля2016\2016-04-28 11.17.10 - копия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536" y="3573016"/>
            <a:ext cx="41764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65" name="Rectangle 1"/>
          <p:cNvSpPr>
            <a:spLocks noChangeArrowheads="1"/>
          </p:cNvSpPr>
          <p:nvPr/>
        </p:nvSpPr>
        <p:spPr bwMode="auto">
          <a:xfrm>
            <a:off x="395536" y="1412776"/>
            <a:ext cx="83187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Упражнение направлено на создание положительной атмосферы, на поднятие самооценки участников тренинга.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Каждый участник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записывает свое имя на листе бумаги (по вертикали),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затем придумывает положительные прилагательные о себе, начинающиеся с букв имени.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Например: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жизнерадостная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активная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новая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необычная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артистичная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404664"/>
            <a:ext cx="57138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Тренинг «Я и имя мое!» 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93305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 конце все участники тренинга зачитывают свои имена и придуманные прилагательные к буквам.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1691680" y="404664"/>
            <a:ext cx="53320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Акция «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Библионочь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2016»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052736"/>
            <a:ext cx="705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22 апреля в 17.00 на площади имени В.И. Ленина прошла Всероссийская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акция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Библионочь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2016»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 девизом «Читаем кино!».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4644008" y="2348880"/>
            <a:ext cx="42839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Воспитанники подготовительной группы № 1 «Дружная семейка»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приняли активное участие в данной акции: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Максимова Наталья, Куликов Герман, Пушкарева Ксения, Губина Виктория,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Квачко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Ольга и Капитонова Полина.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Они были награждены Благодарственными письмами и подарками.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" name="Рисунок 11" descr="F:\Фестиваль 2016\Ф\Фото066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67744" y="3429000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Фестиваль 2016\Ф\Фото272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3528" y="2276872"/>
            <a:ext cx="17281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1" name="Rectangle 1"/>
          <p:cNvSpPr>
            <a:spLocks noChangeArrowheads="1"/>
          </p:cNvSpPr>
          <p:nvPr/>
        </p:nvSpPr>
        <p:spPr bwMode="auto">
          <a:xfrm>
            <a:off x="1547664" y="404664"/>
            <a:ext cx="65008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Рубрика: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Игралочка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Цветок здоровья»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77281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Цветотерапия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— это одно из самых перспективных и надежных методов лечения и оздоровления.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Цвет служит мощным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стимулятором эмоционального и интеллектуального развития детей.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Капля 9"/>
          <p:cNvSpPr/>
          <p:nvPr/>
        </p:nvSpPr>
        <p:spPr>
          <a:xfrm rot="21271849">
            <a:off x="3461366" y="5342702"/>
            <a:ext cx="914400" cy="914400"/>
          </a:xfrm>
          <a:prstGeom prst="teardrop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4055545">
            <a:off x="3283000" y="4068827"/>
            <a:ext cx="914400" cy="914400"/>
          </a:xfrm>
          <a:prstGeom prst="teardrop">
            <a:avLst/>
          </a:prstGeom>
          <a:solidFill>
            <a:srgbClr val="990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8881178">
            <a:off x="4539503" y="3540519"/>
            <a:ext cx="914400" cy="914400"/>
          </a:xfrm>
          <a:prstGeom prst="teardrop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Капля 12"/>
          <p:cNvSpPr/>
          <p:nvPr/>
        </p:nvSpPr>
        <p:spPr>
          <a:xfrm rot="17530919">
            <a:off x="4710779" y="5584002"/>
            <a:ext cx="914400" cy="914400"/>
          </a:xfrm>
          <a:prstGeom prst="teardrop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13532252">
            <a:off x="5337414" y="4482446"/>
            <a:ext cx="914400" cy="914400"/>
          </a:xfrm>
          <a:prstGeom prst="teardrop">
            <a:avLst/>
          </a:prstGeom>
          <a:solidFill>
            <a:srgbClr val="0000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6248" y="457200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1340768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Красный 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обеспечивает здоровье, физическую силу, выносливость, устойчивость, уверенность в себе повышает внутреннюю энергию, способствует активизации кроветворения, нормализации кровообращения и обмена веществ.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Оранжевый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повышает уровень нейроэндокринной регуляции, помогает победить усталость, хандру, депрессию, неуверенность, тревогу и страх. </a:t>
            </a:r>
            <a:b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Желтый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как символ солнца, снимает напряжения и даёт надежду.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Зеленый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 способствует ритмичной работе сердца, отдыху глаз, оказывает умеренное противовоспалительное и противоаллергическое действие. К тому же он помогает при кашле. успокаивает, , благоприятно влияет на работу щитовидной железы. </a:t>
            </a: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Синий </a:t>
            </a: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помогает при бессоннице, снимает страхи, вызывает ощущение комфорта и покоя, снимает напряжение, снижает артериальное давление, успокаивает дыхание.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Фиолетовый 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действует мягко, стимулирующее. Дает силу при энергетическом истощении, не дает места депрессии, пессимизму и бессилию. </a:t>
            </a:r>
            <a:endParaRPr lang="ru-RU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620688"/>
            <a:ext cx="296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ЦВЕТОГРАММА</a:t>
            </a:r>
            <a:endParaRPr lang="ru-RU" sz="2800" b="1" dirty="0">
              <a:solidFill>
                <a:srgbClr val="66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4017" name="Rectangle 1"/>
          <p:cNvSpPr>
            <a:spLocks noChangeArrowheads="1"/>
          </p:cNvSpPr>
          <p:nvPr/>
        </p:nvSpPr>
        <p:spPr bwMode="auto">
          <a:xfrm>
            <a:off x="539552" y="1412776"/>
            <a:ext cx="860444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Гора грязной посуды быстро исчезнет, если уронить на нее гирю.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Стакан будет более блестящий, если помыть его еще и снаружи!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уж идёшь в гости с пустыми руками, то иди хотя бы с полным желудком.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Нужно постараться выздороветь до того как начнут лечить.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вы не уверены в свежести вашего дыхания – не дышите.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Чтобы похудеть, надо или спать во время еды, или есть только во сне.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контроль потерял над собой, воспитателю срочно нужно домой.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9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Ваше платье прослужит вам долгие годы, если ваш муж получает маленькую зарплату.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возникло желание крикнуть - это опасно можно привыкнуть.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Кто в радости живет, того и кручина неймет.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 радости кудри вьются, в печали секутся.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04664"/>
            <a:ext cx="698477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Рубрика   «Наши советы: 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Несерьезные советы»</a:t>
            </a:r>
            <a:endParaRPr lang="ru-RU" sz="3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0" y="1484203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рименение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здоровьесберегающих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педагогических технологий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повышает результативность образовательного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процесса, формирует у педагогов и родителей ценностные ориентации сохранения и укрепления здоровья детей, а у ребенка стойкую мотивацию к творчеству и здоровому образу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548680"/>
            <a:ext cx="6068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Рубрика «ИТОГ РАБОТЫ»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Психологический настрой   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«Очень я собой горжусь!»</a:t>
            </a:r>
          </a:p>
          <a:p>
            <a:pPr algn="ctr"/>
            <a:endParaRPr lang="ru-RU" sz="1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1. Очень я собой горжусь, я на многое гожусь! 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2. Я решаю любые задачи, со мною всегда любовь и удача!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3. Я приманиваю удачу, с каждым днем становлюсь все богаче! 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4. Я согрета солнечным лучиком, я достойна самого лучшего!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5. На пути у меня нет преграды, все получиться так, как надо! 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6. Покой и улыбку всегда берегу, и все мне помогут и я помогу! 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7. Ситуация любая мне подвластна, мир прекрасен и я прекрасна! </a:t>
            </a:r>
          </a:p>
          <a:p>
            <a:endParaRPr lang="ru-RU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8. Вселенная мне улыбается, и все у меня получается! </a:t>
            </a: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1988840"/>
            <a:ext cx="4686896" cy="303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0977" name="Rectangle 1"/>
          <p:cNvSpPr>
            <a:spLocks noChangeArrowheads="1"/>
          </p:cNvSpPr>
          <p:nvPr/>
        </p:nvSpPr>
        <p:spPr bwMode="auto">
          <a:xfrm>
            <a:off x="1403648" y="476672"/>
            <a:ext cx="66967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Наша передача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"Я здоровье берегу, сам себе я помогу», подошла к концу.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5085184"/>
            <a:ext cx="7847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 Нам с вами было хорошо,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пусть и вам будет жить </a:t>
            </a:r>
            <a:r>
              <a:rPr lang="ru-RU" sz="3200" b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здорово!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5937" name="Rectangle 1"/>
          <p:cNvSpPr>
            <a:spLocks noChangeArrowheads="1"/>
          </p:cNvSpPr>
          <p:nvPr/>
        </p:nvSpPr>
        <p:spPr bwMode="auto">
          <a:xfrm>
            <a:off x="1115616" y="4941168"/>
            <a:ext cx="72728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336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336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ПЕДАГОГИЧЕСКОГО КОЛЛЕКТИВА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336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2015 - 2016 УЧЕБНЫЙ ГОД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1345" name="Rectangle 1"/>
          <p:cNvSpPr>
            <a:spLocks noChangeArrowheads="1"/>
          </p:cNvSpPr>
          <p:nvPr/>
        </p:nvSpPr>
        <p:spPr bwMode="auto">
          <a:xfrm>
            <a:off x="755576" y="1340768"/>
            <a:ext cx="774035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ГОДОВАЯ ЦЕЛЬ: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Оптимизация  воспитательно-образовательного  процесса,  в  соответствии с Федеральными государственными образовательными стандартами дошкольного образования и повышение компетентности педагогов, через активные формы работы; повышение социально-педагогической компетентности родителей.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3217" name="Rectangle 1"/>
          <p:cNvSpPr>
            <a:spLocks noChangeArrowheads="1"/>
          </p:cNvSpPr>
          <p:nvPr/>
        </p:nvSpPr>
        <p:spPr bwMode="auto">
          <a:xfrm>
            <a:off x="1691680" y="620688"/>
            <a:ext cx="47831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Рубрика «Деловая страница».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388" y="847725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1052736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 задача. Продолжать развивать профессиональную компетентность педагогов  в области  освоения  ФГОС ДО, через использование активных  форм  методической работы: обучающие  семинары, мастер-классы,  открытие просмотры, самообразование, создание банка данных инновационных идей педагогов и ведение персональных сайтов.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263691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Профессиональная компетентность педагогов  ДОУ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области  освоения  ФГОС ДО,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через использование активных  форм  методической работы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(круглый стол)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404664"/>
            <a:ext cx="67322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Педагогический Совет</a:t>
            </a:r>
            <a:endParaRPr lang="ru-RU" sz="6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81003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Конференция.</a:t>
            </a:r>
            <a:endParaRPr lang="ru-RU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STAR\Desktop\ФОТО\Все ФОТО\Конференция\IMG_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2916324" cy="3888432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779912" y="1124744"/>
            <a:ext cx="493204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29 января 2016 года в ИРО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Ивановской области состоялась Межрегиональная научно-практическая конференция «Федеральный государственный образовательный стандарт: на пути к новым образовательным результатам».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Участниками Конференции были Леонтьева Т.В.,  Карташова Н.А. и Яганова О.В.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 1 квалификационной категории Карташова Наталия Александровна,  предложила слушателям Секции на обсуждение опыт работы МДОУ детский сад № 1 «Алёнушка» по проблеме «Подготовка детей к школе в ДОО с учетом ФГОС ДО».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-26988"/>
            <a:ext cx="1663700" cy="161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6093296"/>
            <a:ext cx="4038600" cy="571500"/>
          </a:xfrm>
          <a:noFill/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87338"/>
            <a:ext cx="736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549275"/>
            <a:ext cx="16700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0"/>
            <a:ext cx="9572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764704"/>
            <a:ext cx="5175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5" name="Rectangle 1"/>
          <p:cNvSpPr>
            <a:spLocks noChangeArrowheads="1"/>
          </p:cNvSpPr>
          <p:nvPr/>
        </p:nvSpPr>
        <p:spPr bwMode="auto">
          <a:xfrm>
            <a:off x="0" y="1556792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27-28 апреля 2016 года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актовом зале МУДО ЦРТДЮ прош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ёл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Фестиваль методического мастерства среди педагогических работников дошкольного образования.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Участники имели возможность поделиться своим опытом работы и провести практические мастер – классы. Ведущими Фестиваля были воспитатели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Савинова Екатерина Михайловна и Матюхова Наталья Алексеевна.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332656"/>
            <a:ext cx="59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Фестиваль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методического мастерства.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1654</Words>
  <Application>Microsoft Office PowerPoint</Application>
  <PresentationFormat>Экран (4:3)</PresentationFormat>
  <Paragraphs>201</Paragraphs>
  <Slides>36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Алёнушка</dc:creator>
  <cp:lastModifiedBy>Алёнушка</cp:lastModifiedBy>
  <cp:revision>116</cp:revision>
  <dcterms:created xsi:type="dcterms:W3CDTF">2016-05-14T18:47:58Z</dcterms:created>
  <dcterms:modified xsi:type="dcterms:W3CDTF">2016-10-01T20:59:33Z</dcterms:modified>
</cp:coreProperties>
</file>