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906000" cy="6858000" type="A4"/>
  <p:notesSz cx="10020300" cy="688816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-714" y="-84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5BB52-B0B9-472B-BBDB-B1607686DB23}" type="datetimeFigureOut">
              <a:rPr lang="ru-RU" smtClean="0"/>
              <a:t>02.10.2016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40760C-217D-4E88-9ACF-56AB523232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46906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5BB52-B0B9-472B-BBDB-B1607686DB23}" type="datetimeFigureOut">
              <a:rPr lang="ru-RU" smtClean="0"/>
              <a:t>02.10.2016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40760C-217D-4E88-9ACF-56AB523232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63687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5BB52-B0B9-472B-BBDB-B1607686DB23}" type="datetimeFigureOut">
              <a:rPr lang="ru-RU" smtClean="0"/>
              <a:t>02.10.2016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40760C-217D-4E88-9ACF-56AB523232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16790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5BB52-B0B9-472B-BBDB-B1607686DB23}" type="datetimeFigureOut">
              <a:rPr lang="ru-RU" smtClean="0"/>
              <a:t>02.10.2016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40760C-217D-4E88-9ACF-56AB523232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77859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5BB52-B0B9-472B-BBDB-B1607686DB23}" type="datetimeFigureOut">
              <a:rPr lang="ru-RU" smtClean="0"/>
              <a:t>02.10.2016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40760C-217D-4E88-9ACF-56AB523232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6806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5BB52-B0B9-472B-BBDB-B1607686DB23}" type="datetimeFigureOut">
              <a:rPr lang="ru-RU" smtClean="0"/>
              <a:t>02.10.2016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40760C-217D-4E88-9ACF-56AB523232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36363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5BB52-B0B9-472B-BBDB-B1607686DB23}" type="datetimeFigureOut">
              <a:rPr lang="ru-RU" smtClean="0"/>
              <a:t>02.10.2016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40760C-217D-4E88-9ACF-56AB523232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92477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5BB52-B0B9-472B-BBDB-B1607686DB23}" type="datetimeFigureOut">
              <a:rPr lang="ru-RU" smtClean="0"/>
              <a:t>02.10.2016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40760C-217D-4E88-9ACF-56AB523232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22946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5BB52-B0B9-472B-BBDB-B1607686DB23}" type="datetimeFigureOut">
              <a:rPr lang="ru-RU" smtClean="0"/>
              <a:t>02.10.2016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40760C-217D-4E88-9ACF-56AB523232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50860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5BB52-B0B9-472B-BBDB-B1607686DB23}" type="datetimeFigureOut">
              <a:rPr lang="ru-RU" smtClean="0"/>
              <a:t>02.10.2016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40760C-217D-4E88-9ACF-56AB523232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63786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5BB52-B0B9-472B-BBDB-B1607686DB23}" type="datetimeFigureOut">
              <a:rPr lang="ru-RU" smtClean="0"/>
              <a:t>02.10.2016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40760C-217D-4E88-9ACF-56AB523232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90291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85BB52-B0B9-472B-BBDB-B1607686DB23}" type="datetimeFigureOut">
              <a:rPr lang="ru-RU" smtClean="0"/>
              <a:t>02.10.2016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40760C-217D-4E88-9ACF-56AB523232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58763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02336" y="192023"/>
            <a:ext cx="56631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rgbClr val="002060"/>
                </a:solidFill>
                <a:latin typeface="Comic Sans MS" panose="030F0702030302020204" pitchFamily="66" charset="0"/>
              </a:rPr>
              <a:t>Весёлые приключения простого парня-КАРАНДАШКИНА!</a:t>
            </a:r>
            <a:endParaRPr lang="ru-RU" sz="2400" dirty="0">
              <a:solidFill>
                <a:srgbClr val="002060"/>
              </a:solidFill>
              <a:latin typeface="Comic Sans MS" panose="030F0702030302020204" pitchFamily="66" charset="0"/>
            </a:endParaRPr>
          </a:p>
          <a:p>
            <a:pPr algn="ctr"/>
            <a:endParaRPr lang="ru-RU" sz="2400" dirty="0">
              <a:solidFill>
                <a:srgbClr val="002060"/>
              </a:solidFill>
              <a:latin typeface="Comic Sans MS" panose="030F0702030302020204" pitchFamily="66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7618" y="100583"/>
            <a:ext cx="4448382" cy="668426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0" y="1618488"/>
            <a:ext cx="6065520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	Привет</a:t>
            </a:r>
            <a:r>
              <a:rPr lang="ru-RU" dirty="0"/>
              <a:t>! Меня зовут </a:t>
            </a:r>
            <a:r>
              <a:rPr lang="ru-RU" dirty="0" err="1"/>
              <a:t>Карандашкин</a:t>
            </a:r>
            <a:r>
              <a:rPr lang="ru-RU" dirty="0"/>
              <a:t>, родился я простым парнем, или вовсе не простым, а очень даже деловым, из сибирского кедра на знаменитой «Сибирской карандашной фабрике»!</a:t>
            </a:r>
          </a:p>
          <a:p>
            <a:r>
              <a:rPr lang="ru-RU" dirty="0" smtClean="0"/>
              <a:t>	Семья </a:t>
            </a:r>
            <a:r>
              <a:rPr lang="ru-RU" dirty="0"/>
              <a:t>у меня большая, много братьев карандашей сошло в тот день с конвейера, попрыгали мы в разные коробочки и отправились по разным городам на магазинные полки. </a:t>
            </a:r>
            <a:endParaRPr lang="ru-RU" dirty="0" smtClean="0"/>
          </a:p>
          <a:p>
            <a:r>
              <a:rPr lang="ru-RU" dirty="0" smtClean="0"/>
              <a:t>	Мне </a:t>
            </a:r>
            <a:r>
              <a:rPr lang="ru-RU" dirty="0"/>
              <a:t>посчастливилось оказаться в канцелярском магазине г. Люберцы, где активно вели подготовку Люберецкие и Московские школьники, в их числе был и мальчишка Владик, со встречи с ним и началась моя веселая и забавная история…</a:t>
            </a:r>
          </a:p>
          <a:p>
            <a:r>
              <a:rPr lang="ru-RU" dirty="0" smtClean="0"/>
              <a:t>	Принесли </a:t>
            </a:r>
            <a:r>
              <a:rPr lang="ru-RU" dirty="0"/>
              <a:t>меня домой, заточили мне носик поострее, видимо сразу поняли, что парень я любознательный и положили в красивый пенал. Лежали в этом пенале ручки всякие, ластики, точилки. </a:t>
            </a:r>
            <a:r>
              <a:rPr lang="ru-RU" b="1" dirty="0"/>
              <a:t>Но это не главное!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52043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812126" cy="305409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855464" y="468773"/>
            <a:ext cx="505053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	И </a:t>
            </a:r>
            <a:r>
              <a:rPr lang="ru-RU" dirty="0"/>
              <a:t>вот пошёл я 1 сентября в школу, на торжественную линейку, ну и Владика с собой прихватил. Идём мы гордо, я кедровым боком сверкаю, проходящим карандашам подмигиваю, Владик довольный, с друзьями здоровается, смеются они и веселятся, видимо ещё не представляют, что ждёт их впереди. </a:t>
            </a:r>
            <a:r>
              <a:rPr lang="ru-RU" b="1" dirty="0"/>
              <a:t>Но это не главное!</a:t>
            </a:r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0" y="3145536"/>
            <a:ext cx="99060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	Зашли </a:t>
            </a:r>
            <a:r>
              <a:rPr lang="ru-RU" dirty="0"/>
              <a:t>в класс, Владик уселся на стул, я улёгся на стол, и стали мы внимательно слушать и вникать в каждое слово Натальи Николаевны, это классная учительница моего Владика, а она и правда КЛАССНАЯ, рассказывает много интересных историй, приводит много познавательных примеров. Писал Владик много, подчеркивал моим носиком самые важные мысли, к концу уроков носик мой затупился, поточили меня и стал я чуточку короче. </a:t>
            </a:r>
            <a:r>
              <a:rPr lang="ru-RU" b="1" dirty="0"/>
              <a:t>Но это не главное!</a:t>
            </a:r>
          </a:p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0" y="4991302"/>
            <a:ext cx="758037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/>
              <a:t>	Примчались </a:t>
            </a:r>
            <a:r>
              <a:rPr lang="ru-RU" dirty="0"/>
              <a:t>мы домой, уселись за парту и стали на перегонки делать домашнее задание, я калякаю, Владик стирает, я калякаю, он опять стирает, пришла его мама, долго вдумчиво смотрела в тетради, поправила наши ошибки, мы всё поняли и с этого дня решили, что спешить больше не будем, а будем делать уроки вдумчиво и сообща. </a:t>
            </a:r>
            <a:r>
              <a:rPr lang="ru-RU" b="1" dirty="0"/>
              <a:t>Но и это не главное!</a:t>
            </a:r>
          </a:p>
          <a:p>
            <a:pPr algn="just"/>
            <a:endParaRPr lang="ru-RU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6730" y="4423508"/>
            <a:ext cx="1847083" cy="23704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93578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4334" y="0"/>
            <a:ext cx="3931666" cy="305644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372719"/>
            <a:ext cx="609904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/>
              <a:t>	Тут </a:t>
            </a:r>
            <a:r>
              <a:rPr lang="ru-RU" dirty="0"/>
              <a:t>Владика позвали на ужин. А я остался лежать на парте, размышляя над очередным примером. Тут меня сбоку что-то пощекотало, я покосил глаза в бок и увидел круглую моську Фильки, это наш домашний кот, он запрыгнул на парту и стал меня обнюхивать, щекоча усами. </a:t>
            </a:r>
            <a:r>
              <a:rPr lang="ru-RU" dirty="0" smtClean="0"/>
              <a:t>	А </a:t>
            </a:r>
            <a:r>
              <a:rPr lang="ru-RU" dirty="0"/>
              <a:t>потом не знаю, что на него нашло, он как давай меня двигать лапой на край парты, на краю я покачался-покачался и упал на пол. </a:t>
            </a:r>
            <a:r>
              <a:rPr lang="ru-RU" b="1" dirty="0"/>
              <a:t>Но это не главное!</a:t>
            </a:r>
          </a:p>
          <a:p>
            <a:pPr algn="just"/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723257"/>
            <a:ext cx="2755604" cy="213474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05" t="11966" r="7876" b="13818"/>
          <a:stretch/>
        </p:blipFill>
        <p:spPr>
          <a:xfrm>
            <a:off x="2435972" y="4723257"/>
            <a:ext cx="2364628" cy="246888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Box 7"/>
          <p:cNvSpPr txBox="1"/>
          <p:nvPr/>
        </p:nvSpPr>
        <p:spPr>
          <a:xfrm>
            <a:off x="0" y="2828997"/>
            <a:ext cx="98206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/>
              <a:t>	Внизу </a:t>
            </a:r>
            <a:r>
              <a:rPr lang="ru-RU" dirty="0"/>
              <a:t>на полу меня поджидал другой сюрприз, довольные моськи Жорки и Антошки, это наши семейные собаки. Сложилось впечатление, что они с Филькой были в сговоре, только и ждали этого момента, когда я шмякнусь на пол. </a:t>
            </a:r>
            <a:r>
              <a:rPr lang="ru-RU" dirty="0" err="1"/>
              <a:t>Жорик</a:t>
            </a:r>
            <a:r>
              <a:rPr lang="ru-RU" dirty="0"/>
              <a:t> радостно подхватили меня за кедровый бочок и помчался по комнатам, скрываясь от Антошки, ища самое укромное местечко.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565000" y="4178808"/>
            <a:ext cx="534314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/>
              <a:t>	К </a:t>
            </a:r>
            <a:r>
              <a:rPr lang="ru-RU" dirty="0"/>
              <a:t>счастью его путь лежал мимо кухни и это безобразие увидели Влад и его мама. Ох и долгая была погоня из комнаты в комнату, применяли даже спецсредства, такие как швабра, веник и тапок, чтобы освободить меня из цепких Жоркиных клыков, помог только кусочек сыра, за него этот пёс готов на любые жертвы. Меня привели в порядок, заточили мой затупившейся носик и стал я ещё чуточку короче. </a:t>
            </a:r>
            <a:r>
              <a:rPr lang="ru-RU" b="1" dirty="0"/>
              <a:t>Но это не главное!</a:t>
            </a:r>
          </a:p>
          <a:p>
            <a:pPr algn="just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549545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406" y="4539993"/>
            <a:ext cx="9144019" cy="224028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4008" y="1060704"/>
            <a:ext cx="99060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/>
              <a:t>	На </a:t>
            </a:r>
            <a:r>
              <a:rPr lang="ru-RU" dirty="0"/>
              <a:t>следующий день поехали мы на соревнования, я выступал в очень важной роли, записывал все победные баллы Влада, хочу я вам похвастаться, что в этот день мы победили, мной очень много было записано добрых слов тренерскому составу и другим участникам. </a:t>
            </a:r>
            <a:endParaRPr lang="ru-RU" dirty="0" smtClean="0"/>
          </a:p>
          <a:p>
            <a:pPr algn="just"/>
            <a:r>
              <a:rPr lang="ru-RU" dirty="0"/>
              <a:t>	</a:t>
            </a:r>
            <a:r>
              <a:rPr lang="ru-RU" dirty="0" smtClean="0"/>
              <a:t>В </a:t>
            </a:r>
            <a:r>
              <a:rPr lang="ru-RU" dirty="0"/>
              <a:t>конце дня носик мой устал и немного затупился. </a:t>
            </a:r>
            <a:endParaRPr lang="ru-RU" dirty="0" smtClean="0"/>
          </a:p>
          <a:p>
            <a:pPr algn="just"/>
            <a:r>
              <a:rPr lang="ru-RU" dirty="0" smtClean="0"/>
              <a:t>	Приехав </a:t>
            </a:r>
            <a:r>
              <a:rPr lang="ru-RU" dirty="0"/>
              <a:t>домой, меня поточили, и я стал еще немного короче. </a:t>
            </a:r>
            <a:r>
              <a:rPr lang="ru-RU" b="1" dirty="0"/>
              <a:t>Но и это не главное, </a:t>
            </a:r>
            <a:r>
              <a:rPr lang="ru-RU" b="1" dirty="0">
                <a:solidFill>
                  <a:srgbClr val="C00000"/>
                </a:solidFill>
              </a:rPr>
              <a:t>а главное то, что с каждой такой заточкой, я становился умнее и жизнь моя приобретала новые истории, впечатления и опыт!</a:t>
            </a:r>
          </a:p>
          <a:p>
            <a:pPr algn="just"/>
            <a:r>
              <a:rPr lang="ru-RU" dirty="0"/>
              <a:t> </a:t>
            </a:r>
          </a:p>
          <a:p>
            <a:pPr algn="just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2979300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57</TotalTime>
  <Words>5</Words>
  <Application>Microsoft Office PowerPoint</Application>
  <PresentationFormat>Лист A4 (210x297 мм)</PresentationFormat>
  <Paragraphs>15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HP</dc:creator>
  <cp:lastModifiedBy>Говоруха</cp:lastModifiedBy>
  <cp:revision>6</cp:revision>
  <cp:lastPrinted>2016-09-27T22:00:09Z</cp:lastPrinted>
  <dcterms:created xsi:type="dcterms:W3CDTF">2016-09-27T21:14:56Z</dcterms:created>
  <dcterms:modified xsi:type="dcterms:W3CDTF">2016-10-02T10:52:34Z</dcterms:modified>
</cp:coreProperties>
</file>