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3" autoAdjust="0"/>
    <p:restoredTop sz="94660"/>
  </p:normalViewPr>
  <p:slideViewPr>
    <p:cSldViewPr>
      <p:cViewPr>
        <p:scale>
          <a:sx n="80" d="100"/>
          <a:sy n="80" d="100"/>
        </p:scale>
        <p:origin x="-60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Осень в лесу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(занятие по развитию речи)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7162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:Русских Марина Николаевна,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 СОШ № 63 с углубленным изучением английского языка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Г. Новосибирска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2015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91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37274"/>
            <a:ext cx="5354668" cy="56064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«Несу я урожаи, поля вновь засеваю.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Птиц к югу отправляю, деревья раздеваю, но не касаюсь сосен и ёлочек.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otto.net.ua-936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57298"/>
            <a:ext cx="5111750" cy="46434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   лесу  шуршали листья, и казалось, что будто кто - то ходит под кленами и  березами и там, где пройдет, листья краснеют и золотятся. Теперь и не узнать родного леса, родной полянки, родного озера. Цветы увяли и засохли, трава потемнела. Все были заняты, все готовились к приходу зимы. Птицы снимались  с мест, и стаями летели к теплым синим морям.»</a:t>
            </a:r>
          </a:p>
          <a:p>
            <a:r>
              <a:rPr lang="ru-RU" dirty="0" smtClean="0">
                <a:solidFill>
                  <a:srgbClr val="333333"/>
                </a:solidFill>
                <a:latin typeface="Helvetica"/>
                <a:ea typeface="Calibri"/>
              </a:rPr>
              <a:t>(</a:t>
            </a:r>
            <a:r>
              <a:rPr lang="ru-RU" dirty="0" smtClean="0">
                <a:solidFill>
                  <a:srgbClr val="C00000"/>
                </a:solidFill>
                <a:latin typeface="Helvetica"/>
                <a:ea typeface="Calibri"/>
              </a:rPr>
              <a:t>отрывок из рассказа О.Иваненко «Спокойной ночи»)</a:t>
            </a: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8-1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57297"/>
            <a:ext cx="5111750" cy="49292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1530"/>
              </a:lnSpc>
            </a:pPr>
            <a:endParaRPr lang="ru-RU" sz="18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endParaRPr lang="ru-RU" sz="18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endParaRPr lang="ru-RU" sz="18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endParaRPr lang="ru-RU" sz="18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endParaRPr lang="ru-RU" sz="18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r>
              <a:rPr lang="ru-RU" sz="1800" dirty="0" smtClean="0">
                <a:solidFill>
                  <a:srgbClr val="C00000"/>
                </a:solidFill>
                <a:latin typeface="Arial Black" pitchFamily="34" charset="0"/>
                <a:ea typeface="Times New Roman"/>
              </a:rPr>
              <a:t>Фырчит, рычит, ветки ломает,</a:t>
            </a:r>
            <a:endParaRPr lang="ru-RU" sz="24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pPr>
              <a:lnSpc>
                <a:spcPts val="1530"/>
              </a:lnSpc>
            </a:pPr>
            <a:r>
              <a:rPr lang="ru-RU" sz="1800" dirty="0" smtClean="0">
                <a:solidFill>
                  <a:srgbClr val="C00000"/>
                </a:solidFill>
                <a:latin typeface="Arial Black" pitchFamily="34" charset="0"/>
                <a:ea typeface="Times New Roman"/>
              </a:rPr>
              <a:t>Пыль поднимает, с ног сбивает.</a:t>
            </a:r>
            <a:endParaRPr lang="ru-RU" sz="2400" dirty="0" smtClean="0">
              <a:solidFill>
                <a:srgbClr val="C00000"/>
              </a:solidFill>
              <a:latin typeface="Arial Black" pitchFamily="34" charset="0"/>
              <a:ea typeface="Times New Roman"/>
            </a:endParaRPr>
          </a:p>
          <a:p>
            <a:r>
              <a:rPr lang="ru-RU" sz="1800" dirty="0" smtClean="0">
                <a:solidFill>
                  <a:srgbClr val="C00000"/>
                </a:solidFill>
                <a:latin typeface="Arial Black" pitchFamily="34" charset="0"/>
                <a:ea typeface="Calibri"/>
              </a:rPr>
              <a:t>Слышишь его, да не видишь его</a:t>
            </a:r>
          </a:p>
          <a:p>
            <a:endParaRPr lang="ru-RU" sz="1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1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листья осенью (что делают?) 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–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-дождь осенью (что делает?) 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–</a:t>
            </a:r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урожай осенью (что делают?)  </a:t>
            </a:r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птицы осенью(что делают?) — 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деревья осенью(что делают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?)</a:t>
            </a:r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-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звери осенью (что делают?)— </a:t>
            </a:r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листья осенью желтеют и опадают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дождь осенью моросит, идет.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–урожай осенью убирают.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Птицы осенью улетают.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— Деревья осенью роняют листья.</a:t>
            </a: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</a:rPr>
              <a:t>Звери осенью готовятся к зиме, меняют шубки.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081" b="3081"/>
          <a:stretch>
            <a:fillRect/>
          </a:stretch>
        </p:blipFill>
        <p:spPr>
          <a:xfrm>
            <a:off x="928662" y="612774"/>
            <a:ext cx="7000924" cy="5173679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Мы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листики осенние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,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На ветках мы сидим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Дунул ветер – полетели.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Мы летели, мы летели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 на землю тихо сели.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Ветер снова набежал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 листочки все поднял.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Закружились, полетели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 на землю снова сели.</a:t>
            </a:r>
          </a:p>
          <a:p>
            <a:endParaRPr lang="ru-RU" dirty="0"/>
          </a:p>
        </p:txBody>
      </p:sp>
      <p:pic>
        <p:nvPicPr>
          <p:cNvPr id="10" name="Содержимое 9" descr="69465336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3463" y="1719249"/>
            <a:ext cx="4143403" cy="4929222"/>
          </a:xfrm>
        </p:spPr>
      </p:pic>
      <p:sp>
        <p:nvSpPr>
          <p:cNvPr id="9" name="Прямоугольник 8"/>
          <p:cNvSpPr/>
          <p:nvPr/>
        </p:nvSpPr>
        <p:spPr>
          <a:xfrm>
            <a:off x="2285984" y="571480"/>
            <a:ext cx="4572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Arial Black" pitchFamily="34" charset="0"/>
              </a:rPr>
              <a:t>Физминутка</a:t>
            </a:r>
            <a:r>
              <a:rPr lang="ru-RU" b="1" i="1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Составление рассказа по сюжетным картинкам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1507" name="Picture 3" descr="C:\Users\пользователь\Desktop\Папка классного руководителя\image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878687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100013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00100" y="2143116"/>
            <a:ext cx="7143800" cy="4153570"/>
            <a:chOff x="607288" y="-1729355"/>
            <a:chExt cx="7925152" cy="79624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1729355"/>
              <a:ext cx="7925152" cy="51921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800" dirty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>
              <a:spLocks noChangeArrowheads="1"/>
            </p:cNvSpPr>
            <p:nvPr/>
          </p:nvSpPr>
          <p:spPr bwMode="auto">
            <a:xfrm>
              <a:off x="2699547" y="2516032"/>
              <a:ext cx="3628503" cy="3717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/>
              <a:endParaRPr lang="ru-RU" sz="20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/>
              <a:endParaRPr lang="ru-RU" sz="20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/>
              <a:endParaRPr lang="ru-RU" sz="20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/>
              <a:endParaRPr lang="ru-RU" sz="2000" b="1" dirty="0" smtClean="0">
                <a:solidFill>
                  <a:srgbClr val="C00000"/>
                </a:solidFill>
                <a:latin typeface="Monotype Corsiva" pitchFamily="66" charset="0"/>
              </a:endParaRPr>
            </a:p>
            <a:p>
              <a:pPr algn="ctr"/>
              <a:r>
                <a:rPr lang="ru-RU" sz="2000" b="1" dirty="0" smtClean="0">
                  <a:solidFill>
                    <a:srgbClr val="C00000"/>
                  </a:solidFill>
                  <a:latin typeface="Monotype Corsiva" pitchFamily="66" charset="0"/>
                </a:rPr>
                <a:t>Сайт </a:t>
              </a:r>
              <a:r>
                <a:rPr lang="en-US" sz="2000" b="1" dirty="0">
                  <a:solidFill>
                    <a:srgbClr val="C00000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b="1" dirty="0">
                  <a:solidFill>
                    <a:srgbClr val="C00000"/>
                  </a:solidFill>
                  <a:latin typeface="Monotype Corsiva" pitchFamily="66" charset="0"/>
                </a:rPr>
                <a:t>    </a:t>
              </a:r>
              <a:r>
                <a:rPr lang="ru-RU" sz="2000" b="1" i="1" dirty="0">
                  <a:solidFill>
                    <a:srgbClr val="C00000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184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Осень в лесу (занятие по развитию речи)</vt:lpstr>
      <vt:lpstr>Слайд 2</vt:lpstr>
      <vt:lpstr>Слайд 3</vt:lpstr>
      <vt:lpstr>Слайд 4</vt:lpstr>
      <vt:lpstr>Слайд 5</vt:lpstr>
      <vt:lpstr>Слайд 6</vt:lpstr>
      <vt:lpstr>Слайд 7</vt:lpstr>
      <vt:lpstr>Составление рассказа по сюжетным картинкам</vt:lpstr>
      <vt:lpstr>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пользователь</cp:lastModifiedBy>
  <cp:revision>10</cp:revision>
  <dcterms:created xsi:type="dcterms:W3CDTF">2015-05-03T06:58:13Z</dcterms:created>
  <dcterms:modified xsi:type="dcterms:W3CDTF">2016-10-02T14:59:02Z</dcterms:modified>
</cp:coreProperties>
</file>