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3" r:id="rId8"/>
    <p:sldId id="264" r:id="rId9"/>
    <p:sldId id="266" r:id="rId10"/>
    <p:sldId id="267" r:id="rId11"/>
    <p:sldId id="268" r:id="rId12"/>
    <p:sldId id="269" r:id="rId13"/>
    <p:sldId id="261" r:id="rId14"/>
    <p:sldId id="262" r:id="rId15"/>
    <p:sldId id="265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541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311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8761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348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269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6659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747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661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87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44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88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907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817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43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79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78B76-4925-4A01-935C-921DD2572E46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238A768-C311-45C9-B713-602E0B68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42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Present Continuous for future arrangements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982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908645"/>
            <a:ext cx="8596668" cy="1320800"/>
          </a:xfrm>
        </p:spPr>
        <p:txBody>
          <a:bodyPr/>
          <a:lstStyle/>
          <a:p>
            <a:r>
              <a:rPr lang="en-US" dirty="0" smtClean="0"/>
              <a:t>It’s Independence day tomorrow. We (have ) picnic!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131" y="404185"/>
            <a:ext cx="6723074" cy="4504460"/>
          </a:xfrm>
        </p:spPr>
      </p:pic>
    </p:spTree>
    <p:extLst>
      <p:ext uri="{BB962C8B-B14F-4D97-AF65-F5344CB8AC3E}">
        <p14:creationId xmlns:p14="http://schemas.microsoft.com/office/powerpoint/2010/main" val="2672445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4474557"/>
            <a:ext cx="8596668" cy="1826581"/>
          </a:xfrm>
        </p:spPr>
        <p:txBody>
          <a:bodyPr/>
          <a:lstStyle/>
          <a:p>
            <a:r>
              <a:rPr lang="en-US" dirty="0" smtClean="0"/>
              <a:t>They(get reading) for Thanksgiving on Wednesday.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666" y="131422"/>
            <a:ext cx="5595582" cy="22501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006" y="2195381"/>
            <a:ext cx="3420902" cy="227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614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914" y="4044357"/>
            <a:ext cx="8596668" cy="1826581"/>
          </a:xfrm>
        </p:spPr>
        <p:txBody>
          <a:bodyPr/>
          <a:lstStyle/>
          <a:p>
            <a:r>
              <a:rPr lang="en-US" dirty="0" smtClean="0"/>
              <a:t>We ( make ) bonfires on the 5</a:t>
            </a:r>
            <a:r>
              <a:rPr lang="en-US" baseline="30000" dirty="0" smtClean="0"/>
              <a:t>th</a:t>
            </a:r>
            <a:r>
              <a:rPr lang="en-US" dirty="0" smtClean="0"/>
              <a:t> November.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752" y="236334"/>
            <a:ext cx="5566202" cy="422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695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4527448"/>
            <a:ext cx="8596668" cy="1826581"/>
          </a:xfrm>
        </p:spPr>
        <p:txBody>
          <a:bodyPr/>
          <a:lstStyle/>
          <a:p>
            <a:r>
              <a:rPr lang="en-US" dirty="0" smtClean="0"/>
              <a:t>Easter is on Sunday. I and my mother (</a:t>
            </a:r>
            <a:r>
              <a:rPr lang="en-US" dirty="0" err="1" smtClean="0"/>
              <a:t>colour</a:t>
            </a:r>
            <a:r>
              <a:rPr lang="en-US" dirty="0" smtClean="0"/>
              <a:t>) eggs tomorrow.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313" y="437143"/>
            <a:ext cx="4931533" cy="36986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824" y="788857"/>
            <a:ext cx="3888585" cy="282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25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971" y="4297655"/>
            <a:ext cx="8596668" cy="1826581"/>
          </a:xfrm>
        </p:spPr>
        <p:txBody>
          <a:bodyPr/>
          <a:lstStyle/>
          <a:p>
            <a:r>
              <a:rPr lang="en-US" dirty="0" smtClean="0"/>
              <a:t>You (make) cookies for Christmas?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043" y="509098"/>
            <a:ext cx="6684980" cy="444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109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141" y="4474557"/>
            <a:ext cx="8596668" cy="1826581"/>
          </a:xfrm>
        </p:spPr>
        <p:txBody>
          <a:bodyPr/>
          <a:lstStyle/>
          <a:p>
            <a:r>
              <a:rPr lang="en-US" dirty="0" smtClean="0"/>
              <a:t>I and my family (decorate) house on Sunday.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817" y="296074"/>
            <a:ext cx="3429000" cy="4381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414" y="1750219"/>
            <a:ext cx="2506945" cy="22676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36" y="1509391"/>
            <a:ext cx="3080895" cy="2051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930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619" y="4188473"/>
            <a:ext cx="8596668" cy="18265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 (not go) to </a:t>
            </a:r>
            <a:r>
              <a:rPr lang="en-US" dirty="0" err="1" smtClean="0"/>
              <a:t>Notting</a:t>
            </a:r>
            <a:r>
              <a:rPr lang="en-US" dirty="0" smtClean="0"/>
              <a:t> Hill Carnival on Friday. I have to prepare for my exams.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293" y="285395"/>
            <a:ext cx="6723797" cy="448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577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4188473"/>
            <a:ext cx="8596668" cy="1826581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My sister is coming home this evening.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478" y="430669"/>
            <a:ext cx="5354927" cy="409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899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153" y="4474557"/>
            <a:ext cx="8596668" cy="1826581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We are having a special dinner this evening.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464" y="256611"/>
            <a:ext cx="5383408" cy="427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010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505" y="4229416"/>
            <a:ext cx="8596668" cy="1826581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We are visiting my cousins tomorrow afternoon.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632" y="548358"/>
            <a:ext cx="6383457" cy="383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231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up the sentences: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133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6517" y="4802623"/>
            <a:ext cx="8596668" cy="1826581"/>
          </a:xfrm>
        </p:spPr>
        <p:txBody>
          <a:bodyPr/>
          <a:lstStyle/>
          <a:p>
            <a:r>
              <a:rPr lang="en-US" dirty="0" smtClean="0"/>
              <a:t>We (go) shopping next weekends.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69" y="460248"/>
            <a:ext cx="7874000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445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562" y="4527448"/>
            <a:ext cx="8596668" cy="1826581"/>
          </a:xfrm>
        </p:spPr>
        <p:txBody>
          <a:bodyPr/>
          <a:lstStyle/>
          <a:p>
            <a:r>
              <a:rPr lang="en-US" dirty="0" smtClean="0"/>
              <a:t>We (buy) presents on Saturday.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69" y="527768"/>
            <a:ext cx="4296687" cy="28665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107" y="1221173"/>
            <a:ext cx="3372270" cy="373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827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153" y="4732805"/>
            <a:ext cx="8596668" cy="1826581"/>
          </a:xfrm>
        </p:spPr>
        <p:txBody>
          <a:bodyPr/>
          <a:lstStyle/>
          <a:p>
            <a:r>
              <a:rPr lang="en-US" dirty="0" smtClean="0"/>
              <a:t>You (wear) costumes at Halloween party tomorrow?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694" y="384633"/>
            <a:ext cx="6341168" cy="441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519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152" y="4284007"/>
            <a:ext cx="8596668" cy="1826581"/>
          </a:xfrm>
        </p:spPr>
        <p:txBody>
          <a:bodyPr/>
          <a:lstStyle/>
          <a:p>
            <a:r>
              <a:rPr lang="en-US" dirty="0" smtClean="0"/>
              <a:t>We (send) Christmas cards on Friday.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74" y="196687"/>
            <a:ext cx="3637839" cy="43307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737" y="1765568"/>
            <a:ext cx="4410388" cy="330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14516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</TotalTime>
  <Words>153</Words>
  <Application>Microsoft Office PowerPoint</Application>
  <PresentationFormat>Широкоэкранный</PresentationFormat>
  <Paragraphs>16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Грань</vt:lpstr>
      <vt:lpstr>Present Continuous for future arrangements</vt:lpstr>
      <vt:lpstr>My sister is coming home this evening.</vt:lpstr>
      <vt:lpstr>We are having a special dinner this evening.</vt:lpstr>
      <vt:lpstr>We are visiting my cousins tomorrow afternoon.</vt:lpstr>
      <vt:lpstr>Make up the sentences:</vt:lpstr>
      <vt:lpstr>We (go) shopping next weekends.</vt:lpstr>
      <vt:lpstr>We (buy) presents on Saturday.</vt:lpstr>
      <vt:lpstr>You (wear) costumes at Halloween party tomorrow?</vt:lpstr>
      <vt:lpstr>We (send) Christmas cards on Friday.</vt:lpstr>
      <vt:lpstr>It’s Independence day tomorrow. We (have ) picnic! </vt:lpstr>
      <vt:lpstr>They(get reading) for Thanksgiving on Wednesday.</vt:lpstr>
      <vt:lpstr>We ( make ) bonfires on the 5th November.</vt:lpstr>
      <vt:lpstr>Easter is on Sunday. I and my mother (colour) eggs tomorrow.</vt:lpstr>
      <vt:lpstr>You (make) cookies for Christmas?</vt:lpstr>
      <vt:lpstr>I and my family (decorate) house on Sunday.</vt:lpstr>
      <vt:lpstr>I (not go) to Notting Hill Carnival on Friday. I have to prepare for my exams.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Continuous for future arrangements</dc:title>
  <dc:creator>Валерия Кашина</dc:creator>
  <cp:lastModifiedBy>Валерия Кашина</cp:lastModifiedBy>
  <cp:revision>9</cp:revision>
  <dcterms:created xsi:type="dcterms:W3CDTF">2014-11-17T13:10:18Z</dcterms:created>
  <dcterms:modified xsi:type="dcterms:W3CDTF">2014-11-17T14:35:15Z</dcterms:modified>
</cp:coreProperties>
</file>