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5" r:id="rId4"/>
    <p:sldId id="259" r:id="rId5"/>
    <p:sldId id="258" r:id="rId6"/>
    <p:sldId id="260" r:id="rId7"/>
    <p:sldId id="266" r:id="rId8"/>
    <p:sldId id="261" r:id="rId9"/>
    <p:sldId id="267" r:id="rId10"/>
    <p:sldId id="262" r:id="rId11"/>
    <p:sldId id="263" r:id="rId12"/>
    <p:sldId id="268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3A65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AEDD6-7E11-41E3-BD9D-04832CDF8B7C}" type="datetimeFigureOut">
              <a:rPr lang="ru-RU" smtClean="0"/>
              <a:t>02.10.2016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640F80-B5A1-402C-97B8-A223CBD9168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08912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0" i="1" dirty="0" smtClean="0"/>
              <a:t/>
            </a:r>
            <a:br>
              <a:rPr lang="ru-RU" sz="3600" b="0" i="1" dirty="0" smtClean="0"/>
            </a:br>
            <a:r>
              <a:rPr lang="ru-RU" sz="3600" b="0" i="1" dirty="0" smtClean="0">
                <a:solidFill>
                  <a:srgbClr val="FFFF00"/>
                </a:solidFill>
              </a:rPr>
              <a:t>Сценарий тематического дня в детском саду «Хлеб всему голова», для детей подготовительной группы</a:t>
            </a:r>
            <a:endParaRPr lang="ru-RU" sz="3600" b="0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140968"/>
            <a:ext cx="7272480" cy="200066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Тема: « Откуда хлеб пришёл</a:t>
            </a:r>
            <a:r>
              <a:rPr lang="ru-RU" sz="4000" dirty="0" smtClean="0">
                <a:solidFill>
                  <a:srgbClr val="FFFF00"/>
                </a:solidFill>
              </a:rPr>
              <a:t>?»</a:t>
            </a:r>
          </a:p>
          <a:p>
            <a:pPr algn="ctr"/>
            <a:r>
              <a:rPr lang="ru-RU" sz="1200" dirty="0" smtClean="0">
                <a:solidFill>
                  <a:srgbClr val="FFFF00"/>
                </a:solidFill>
              </a:rPr>
              <a:t>                                                                                            </a:t>
            </a:r>
          </a:p>
          <a:p>
            <a:pPr algn="ctr"/>
            <a:endParaRPr lang="ru-RU" sz="1200" dirty="0">
              <a:solidFill>
                <a:srgbClr val="FFFF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                                            Составитель: Тутова С.В.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36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68297" y="620688"/>
            <a:ext cx="1497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u="sng" dirty="0" smtClean="0"/>
              <a:t>Прогулка</a:t>
            </a:r>
            <a:endParaRPr lang="ru-RU" sz="2400" u="sng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268760"/>
            <a:ext cx="8352928" cy="14608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Д/и «Назови семью» ( с мячом)</a:t>
            </a:r>
          </a:p>
          <a:p>
            <a:r>
              <a:rPr lang="ru-RU" sz="2400" dirty="0" smtClean="0"/>
              <a:t>Цель: расширять и активизировать словарный запас по теме «Хлеб»;</a:t>
            </a:r>
          </a:p>
          <a:p>
            <a:r>
              <a:rPr lang="ru-RU" sz="2400" dirty="0" smtClean="0"/>
              <a:t>упр. в образовании родственных слов.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9747" y="3284984"/>
            <a:ext cx="8352928" cy="12134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Индивидуальная работа: рисование на асфальте «Чей каравай красивее».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5157192"/>
            <a:ext cx="8352928" cy="1130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Сюжетно – ролевая игра «Булочная».</a:t>
            </a:r>
          </a:p>
          <a:p>
            <a:r>
              <a:rPr lang="ru-RU" sz="2400" dirty="0" smtClean="0"/>
              <a:t>Цель: обучать детей развивать сюжет на основе личного опыта.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14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7267" y="583607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/>
              <a:t>Вечер</a:t>
            </a:r>
            <a:endParaRPr lang="ru-RU" sz="2400" u="sng" dirty="0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649434" y="1196752"/>
            <a:ext cx="7955013" cy="93610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Чтение сказки Т. А. Шорыгиной « Какой хлеб лучше?»</a:t>
            </a:r>
          </a:p>
          <a:p>
            <a:r>
              <a:rPr lang="ru-RU" sz="2400" dirty="0" smtClean="0"/>
              <a:t>Цель: знакомство с книжной культурой.</a:t>
            </a:r>
            <a:endParaRPr lang="ru-RU" sz="2400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725321" y="2852936"/>
            <a:ext cx="7920879" cy="79208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Пальчиковая гимнастика: « Муку в тесто замесили».</a:t>
            </a:r>
            <a:endParaRPr lang="ru-RU" sz="2400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649433" y="4365104"/>
            <a:ext cx="8062073" cy="129614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Лепка из солёного теста  « Мы пекли отличные калачи пшеничные»</a:t>
            </a:r>
          </a:p>
          <a:p>
            <a:pPr algn="ctr"/>
            <a:r>
              <a:rPr lang="ru-RU" sz="2400" dirty="0" smtClean="0"/>
              <a:t>Цель: закрепить название хлебобулочных изделий.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616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ксим\Desktop\фото хлеб\193CANON\IMG_19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3168352" cy="505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аксим\Desktop\фото хлеб\193CANON\IMG_193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1" b="2962"/>
          <a:stretch/>
        </p:blipFill>
        <p:spPr bwMode="auto">
          <a:xfrm>
            <a:off x="4716016" y="1062948"/>
            <a:ext cx="3733331" cy="431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1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700808"/>
            <a:ext cx="86240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Спасибо ,за внимание!</a:t>
            </a:r>
          </a:p>
          <a:p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максим\Desktop\фото хлеб\193CANON\IMG_19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65" y="2843137"/>
            <a:ext cx="5592576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9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91092" y="2132856"/>
            <a:ext cx="8640960" cy="1841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Участники проекта: дети подготовительной к школе группы, воспитатель, дефектолог.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аксим\Desktop\фото хлеб\193CANON\IMG_18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91" y="548681"/>
            <a:ext cx="4551120" cy="55343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ксим\Desktop\фото хлеб\193CANON\IMG_18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640" y="764704"/>
            <a:ext cx="4152416" cy="5318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98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13918" y="1844824"/>
            <a:ext cx="24482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Цель: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331640" y="2420888"/>
            <a:ext cx="7128792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Формирование у детей первичных представлений о людях и объектах окружающего мира.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16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893702" y="2924944"/>
            <a:ext cx="2088232" cy="136815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Задачи: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3635896" y="888880"/>
            <a:ext cx="4752528" cy="11887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Уточнять и расширять знания детей о труде людей, выращивающих хлеб, об уборке урожая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635896" y="2492896"/>
            <a:ext cx="4734958" cy="86409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Закреплять представления детей о том, кто и где делает муку, хлеб;</a:t>
            </a:r>
            <a:endParaRPr lang="ru-RU" sz="20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635895" y="3701364"/>
            <a:ext cx="4769091" cy="109578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Познакомить детей с разнообразием хлебобулочных изделий, изделий из муки;</a:t>
            </a:r>
            <a:endParaRPr lang="ru-RU" sz="2000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635895" y="5157192"/>
            <a:ext cx="4769092" cy="93610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Воспитывать бережное отношение к хлебу.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5798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88640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/>
              <a:t>Утро:</a:t>
            </a:r>
            <a:endParaRPr lang="ru-RU" sz="4400" u="sng" dirty="0"/>
          </a:p>
        </p:txBody>
      </p:sp>
      <p:sp>
        <p:nvSpPr>
          <p:cNvPr id="3" name="Овал 2"/>
          <p:cNvSpPr/>
          <p:nvPr/>
        </p:nvSpPr>
        <p:spPr>
          <a:xfrm>
            <a:off x="1423062" y="952045"/>
            <a:ext cx="6336704" cy="11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Загадки по теме </a:t>
            </a:r>
            <a:r>
              <a:rPr lang="ru-RU" sz="2400" dirty="0" smtClean="0"/>
              <a:t>«Хлеб»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251520" y="2348880"/>
            <a:ext cx="8712968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Беседа с детьми на тему:</a:t>
            </a:r>
          </a:p>
          <a:p>
            <a:pPr algn="ctr"/>
            <a:r>
              <a:rPr lang="ru-RU" sz="2400" dirty="0" smtClean="0"/>
              <a:t> « Какие бывают виды хлеба»</a:t>
            </a:r>
          </a:p>
          <a:p>
            <a:pPr algn="ctr"/>
            <a:r>
              <a:rPr lang="ru-RU" sz="2400" dirty="0" smtClean="0"/>
              <a:t>Цель: вызвать интерес детей к предстоящей </a:t>
            </a:r>
            <a:r>
              <a:rPr lang="ru-RU" sz="2400" dirty="0"/>
              <a:t> </a:t>
            </a:r>
            <a:r>
              <a:rPr lang="ru-RU" sz="2400" dirty="0" smtClean="0"/>
              <a:t>деятельности.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647564" y="5013176"/>
            <a:ext cx="7920880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Утренняя гимнастика:</a:t>
            </a:r>
          </a:p>
          <a:p>
            <a:pPr algn="ctr"/>
            <a:r>
              <a:rPr lang="ru-RU" sz="2400" dirty="0" smtClean="0"/>
              <a:t>«Мышка зёрнышко нашла»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6459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ксим\Desktop\фото хлеб\193CANON\IMG_19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3816423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ксим\Desktop\фото хлеб\193CANON\IMG_18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8640"/>
            <a:ext cx="4968552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96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7873" y="852684"/>
            <a:ext cx="7083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Непосредственно образовательная деятельность: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3924" y="1484784"/>
            <a:ext cx="87849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rgbClr val="FFFF00"/>
                </a:solidFill>
              </a:rPr>
              <a:t>Сюрпризный момент</a:t>
            </a:r>
            <a:r>
              <a:rPr lang="ru-RU" sz="2600" dirty="0" smtClean="0"/>
              <a:t>: внесение в группу подноса с хлебобулочными изде</a:t>
            </a:r>
            <a:r>
              <a:rPr lang="ru-RU" sz="2800" dirty="0" smtClean="0"/>
              <a:t>лиями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2704" y="2564904"/>
            <a:ext cx="878497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rgbClr val="FFFF00"/>
                </a:solidFill>
              </a:rPr>
              <a:t>Проблемная ситуация</a:t>
            </a:r>
            <a:r>
              <a:rPr lang="ru-RU" sz="2600" dirty="0" smtClean="0"/>
              <a:t>: Откуда хлеб к нам попал?</a:t>
            </a:r>
            <a:endParaRPr lang="ru-RU" sz="2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7399" y="3356992"/>
            <a:ext cx="8784976" cy="1343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dirty="0" smtClean="0">
                <a:solidFill>
                  <a:srgbClr val="FFFF00"/>
                </a:solidFill>
              </a:rPr>
              <a:t>Беседа с детьми</a:t>
            </a:r>
            <a:r>
              <a:rPr lang="ru-RU" sz="2600" dirty="0" smtClean="0"/>
              <a:t>: «Как люди выращивают хлеб?»</a:t>
            </a:r>
          </a:p>
          <a:p>
            <a:pPr algn="ctr"/>
            <a:r>
              <a:rPr lang="ru-RU" sz="2600" dirty="0" smtClean="0"/>
              <a:t>Чтение стихотворения  В. Орловой «Откуда хлеб пришёл?»  </a:t>
            </a:r>
            <a:endParaRPr lang="ru-RU" sz="2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0400" y="5661248"/>
            <a:ext cx="8784976" cy="10081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dirty="0" smtClean="0">
              <a:solidFill>
                <a:srgbClr val="FFFF00"/>
              </a:solidFill>
            </a:endParaRPr>
          </a:p>
          <a:p>
            <a:pPr algn="ctr"/>
            <a:r>
              <a:rPr lang="ru-RU" sz="2600" dirty="0" smtClean="0">
                <a:solidFill>
                  <a:srgbClr val="FFFF00"/>
                </a:solidFill>
              </a:rPr>
              <a:t>Д/и</a:t>
            </a:r>
            <a:r>
              <a:rPr lang="ru-RU" sz="2600" dirty="0" smtClean="0"/>
              <a:t> «Что сначала, что потом?»</a:t>
            </a:r>
          </a:p>
          <a:p>
            <a:pPr algn="ctr"/>
            <a:r>
              <a:rPr lang="ru-RU" sz="2600" dirty="0" smtClean="0"/>
              <a:t>Цель: уточнять и расширять знания по теме.</a:t>
            </a:r>
          </a:p>
          <a:p>
            <a:endParaRPr lang="ru-RU" sz="2600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73401" y="4797152"/>
            <a:ext cx="8751975" cy="7475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/>
              <a:t>Просмотр видео-презентации: </a:t>
            </a:r>
          </a:p>
          <a:p>
            <a:pPr algn="ctr"/>
            <a:r>
              <a:rPr lang="ru-RU" sz="2600" dirty="0" smtClean="0"/>
              <a:t>«Как колосок на стол хлебом пришёл»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48316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ксим\Desktop\фото хлеб\193CANON\IMG_18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51" y="2132856"/>
            <a:ext cx="4800488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максим\Desktop\фото хлеб\193CANON\IMG_18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764704"/>
            <a:ext cx="3528392" cy="5256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60593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263</TotalTime>
  <Words>309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         Сценарий тематического дня в детском саду «Хлеб всему голова», для детей подготовительной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Сценарий тематического дня в детском саду «Хлеб всему голова», для</dc:title>
  <dc:creator>ДОУ 24</dc:creator>
  <cp:lastModifiedBy>PC</cp:lastModifiedBy>
  <cp:revision>25</cp:revision>
  <dcterms:created xsi:type="dcterms:W3CDTF">2014-11-17T10:21:02Z</dcterms:created>
  <dcterms:modified xsi:type="dcterms:W3CDTF">2016-10-02T18:17:48Z</dcterms:modified>
</cp:coreProperties>
</file>