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5"/>
  </p:notesMasterIdLst>
  <p:sldIdLst>
    <p:sldId id="295" r:id="rId2"/>
    <p:sldId id="282" r:id="rId3"/>
    <p:sldId id="299" r:id="rId4"/>
    <p:sldId id="296" r:id="rId5"/>
    <p:sldId id="294" r:id="rId6"/>
    <p:sldId id="279" r:id="rId7"/>
    <p:sldId id="273" r:id="rId8"/>
    <p:sldId id="286" r:id="rId9"/>
    <p:sldId id="289" r:id="rId10"/>
    <p:sldId id="287" r:id="rId11"/>
    <p:sldId id="288" r:id="rId12"/>
    <p:sldId id="298" r:id="rId13"/>
    <p:sldId id="29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F1BCCF-02B8-4351-B9BA-F44EAFEC8CC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B6477-39DA-4B98-8ABA-9A15A9F3B6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B6477-39DA-4B98-8ABA-9A15A9F3B67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26A28-4E0B-4CD0-B775-9CD0AF20545C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D25F27-F614-4101-84ED-153CF236D7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26A28-4E0B-4CD0-B775-9CD0AF20545C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5F27-F614-4101-84ED-153CF236D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26A28-4E0B-4CD0-B775-9CD0AF20545C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5F27-F614-4101-84ED-153CF236D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3526A28-4E0B-4CD0-B775-9CD0AF20545C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8D25F27-F614-4101-84ED-153CF236D7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26A28-4E0B-4CD0-B775-9CD0AF20545C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5F27-F614-4101-84ED-153CF236D7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26A28-4E0B-4CD0-B775-9CD0AF20545C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5F27-F614-4101-84ED-153CF236D7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5F27-F614-4101-84ED-153CF236D7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26A28-4E0B-4CD0-B775-9CD0AF20545C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26A28-4E0B-4CD0-B775-9CD0AF20545C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5F27-F614-4101-84ED-153CF236D7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26A28-4E0B-4CD0-B775-9CD0AF20545C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25F27-F614-4101-84ED-153CF236D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3526A28-4E0B-4CD0-B775-9CD0AF20545C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D25F27-F614-4101-84ED-153CF236D7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26A28-4E0B-4CD0-B775-9CD0AF20545C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D25F27-F614-4101-84ED-153CF236D7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3526A28-4E0B-4CD0-B775-9CD0AF20545C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8D25F27-F614-4101-84ED-153CF236D7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Master\Documents\УЧЕБА 2015\6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7" y="332656"/>
            <a:ext cx="5616624" cy="5760640"/>
          </a:xfrm>
          <a:prstGeom prst="rect">
            <a:avLst/>
          </a:prstGeom>
          <a:noFill/>
        </p:spPr>
      </p:pic>
      <p:pic>
        <p:nvPicPr>
          <p:cNvPr id="3" name="Picture 2" descr="C:\Users\Master\Documents\УЧЕБА 2015\6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332656"/>
            <a:ext cx="5616624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ster\Documents\УЧЕБА 2015\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20072" y="3501008"/>
            <a:ext cx="1440160" cy="1268760"/>
          </a:xfrm>
          <a:prstGeom prst="rect">
            <a:avLst/>
          </a:prstGeom>
          <a:noFill/>
        </p:spPr>
      </p:pic>
      <p:pic>
        <p:nvPicPr>
          <p:cNvPr id="2052" name="Picture 4" descr="C:\Users\Master\Documents\УЧЕБА 2015\0_8a7f5_9be843a7_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88224" y="3645024"/>
            <a:ext cx="1152128" cy="968658"/>
          </a:xfrm>
          <a:prstGeom prst="rect">
            <a:avLst/>
          </a:prstGeom>
          <a:noFill/>
        </p:spPr>
      </p:pic>
      <p:pic>
        <p:nvPicPr>
          <p:cNvPr id="2055" name="Picture 7" descr="C:\Users\Master\Documents\УЧЕБА 2015\Ded-starik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2276872"/>
            <a:ext cx="1944216" cy="2592288"/>
          </a:xfrm>
          <a:prstGeom prst="rect">
            <a:avLst/>
          </a:prstGeom>
          <a:noFill/>
        </p:spPr>
      </p:pic>
      <p:pic>
        <p:nvPicPr>
          <p:cNvPr id="2057" name="Picture 9" descr="C:\Users\Master\Documents\УЧЕБА 2015\Анютка (1)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23928" y="2852936"/>
            <a:ext cx="1440160" cy="1872208"/>
          </a:xfrm>
          <a:prstGeom prst="rect">
            <a:avLst/>
          </a:prstGeom>
          <a:noFill/>
        </p:spPr>
      </p:pic>
      <p:pic>
        <p:nvPicPr>
          <p:cNvPr id="2060" name="Picture 12" descr="C:\Users\Master\Documents\УЧЕБА 2015\14034358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812360" y="3933056"/>
            <a:ext cx="720080" cy="698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ster\Documents\УЧЕБА 2015\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20072" y="3501008"/>
            <a:ext cx="1440160" cy="1268760"/>
          </a:xfrm>
          <a:prstGeom prst="rect">
            <a:avLst/>
          </a:prstGeom>
          <a:noFill/>
        </p:spPr>
      </p:pic>
      <p:pic>
        <p:nvPicPr>
          <p:cNvPr id="2052" name="Picture 4" descr="C:\Users\Master\Documents\УЧЕБА 2015\0_8a7f5_9be843a7_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88224" y="3717032"/>
            <a:ext cx="1152128" cy="968658"/>
          </a:xfrm>
          <a:prstGeom prst="rect">
            <a:avLst/>
          </a:prstGeom>
          <a:noFill/>
        </p:spPr>
      </p:pic>
      <p:pic>
        <p:nvPicPr>
          <p:cNvPr id="2054" name="Picture 6" descr="C:\Users\Master\Documents\УЧЕБА 2015\15638175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752" y="2564904"/>
            <a:ext cx="2016224" cy="2808312"/>
          </a:xfrm>
          <a:prstGeom prst="rect">
            <a:avLst/>
          </a:prstGeom>
          <a:noFill/>
        </p:spPr>
      </p:pic>
      <p:pic>
        <p:nvPicPr>
          <p:cNvPr id="2055" name="Picture 7" descr="C:\Users\Master\Documents\УЧЕБА 2015\Ded-starik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2276872"/>
            <a:ext cx="1944216" cy="2592288"/>
          </a:xfrm>
          <a:prstGeom prst="rect">
            <a:avLst/>
          </a:prstGeom>
          <a:noFill/>
        </p:spPr>
      </p:pic>
      <p:pic>
        <p:nvPicPr>
          <p:cNvPr id="2057" name="Picture 9" descr="C:\Users\Master\Documents\УЧЕБА 2015\Анютка (1)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23928" y="2924944"/>
            <a:ext cx="1440160" cy="1872208"/>
          </a:xfrm>
          <a:prstGeom prst="rect">
            <a:avLst/>
          </a:prstGeom>
          <a:noFill/>
        </p:spPr>
      </p:pic>
      <p:pic>
        <p:nvPicPr>
          <p:cNvPr id="8" name="Picture 12" descr="C:\Users\Master\Documents\УЧЕБА 2015\14034358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740352" y="4005064"/>
            <a:ext cx="720080" cy="698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Master\Documents\УЧЕБА 2015\14034358 (1)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59832" y="2060848"/>
            <a:ext cx="3240360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Master\Documents\УЧЕБА 2015\фото\4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8792" y="1577336"/>
            <a:ext cx="4026416" cy="3703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ster\Documents\УЧЕБА 2015\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92280" y="3789040"/>
            <a:ext cx="1440160" cy="1268760"/>
          </a:xfrm>
          <a:prstGeom prst="rect">
            <a:avLst/>
          </a:prstGeom>
          <a:noFill/>
        </p:spPr>
      </p:pic>
      <p:pic>
        <p:nvPicPr>
          <p:cNvPr id="2052" name="Picture 4" descr="C:\Users\Master\Documents\УЧЕБА 2015\0_8a7f5_9be843a7_L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24328" y="4941168"/>
            <a:ext cx="1152128" cy="968658"/>
          </a:xfrm>
          <a:prstGeom prst="rect">
            <a:avLst/>
          </a:prstGeom>
          <a:noFill/>
        </p:spPr>
      </p:pic>
      <p:pic>
        <p:nvPicPr>
          <p:cNvPr id="2054" name="Picture 6" descr="C:\Users\Master\Documents\УЧЕБА 2015\15638175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23928" y="2348880"/>
            <a:ext cx="2016224" cy="2808312"/>
          </a:xfrm>
          <a:prstGeom prst="rect">
            <a:avLst/>
          </a:prstGeom>
          <a:noFill/>
        </p:spPr>
      </p:pic>
      <p:pic>
        <p:nvPicPr>
          <p:cNvPr id="2055" name="Picture 7" descr="C:\Users\Master\Documents\УЧЕБА 2015\Ded-starik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5536" y="2276872"/>
            <a:ext cx="1944216" cy="2592288"/>
          </a:xfrm>
          <a:prstGeom prst="rect">
            <a:avLst/>
          </a:prstGeom>
          <a:noFill/>
        </p:spPr>
      </p:pic>
      <p:pic>
        <p:nvPicPr>
          <p:cNvPr id="2057" name="Picture 9" descr="C:\Users\Master\Documents\УЧЕБА 2015\Анютка (1)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24128" y="2780928"/>
            <a:ext cx="1440160" cy="1872208"/>
          </a:xfrm>
          <a:prstGeom prst="rect">
            <a:avLst/>
          </a:prstGeom>
          <a:noFill/>
        </p:spPr>
      </p:pic>
      <p:pic>
        <p:nvPicPr>
          <p:cNvPr id="2060" name="Picture 12" descr="C:\Users\Master\Documents\УЧЕБА 2015\14034358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732240" y="5733256"/>
            <a:ext cx="720080" cy="698699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0" name="Picture 2" descr="C:\Users\Master\Documents\УЧЕБА 2015\6 (1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475656" y="1484784"/>
            <a:ext cx="3168352" cy="3545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Master\Documents\УЧЕБА 2015\14034358 (1)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99792" y="1772816"/>
            <a:ext cx="3024336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0" y="47151"/>
          <a:ext cx="9144000" cy="6810849"/>
        </p:xfrm>
        <a:graphic>
          <a:graphicData uri="http://schemas.openxmlformats.org/presentationml/2006/ole">
            <p:oleObj spid="_x0000_s25602" name="Слайд" r:id="rId3" imgW="4569445" imgH="3426611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Master\Documents\УЧЕБА 2015\18995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8" y="1412776"/>
            <a:ext cx="3960440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1187624" y="2420888"/>
            <a:ext cx="2592288" cy="1728192"/>
          </a:xfrm>
          <a:prstGeom prst="triangle">
            <a:avLst>
              <a:gd name="adj" fmla="val 49543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2564904"/>
            <a:ext cx="1728192" cy="1584176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563888" y="3212976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996952"/>
            <a:ext cx="1368152" cy="1296144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436096" y="1988840"/>
            <a:ext cx="1944216" cy="1008112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059832" y="3284984"/>
            <a:ext cx="1872208" cy="1008112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2996952"/>
            <a:ext cx="1368152" cy="1296144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555776" y="378904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932040" y="378904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ster\Documents\УЧЕБА 2015\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20072" y="3501008"/>
            <a:ext cx="1440160" cy="1268760"/>
          </a:xfrm>
          <a:prstGeom prst="rect">
            <a:avLst/>
          </a:prstGeom>
          <a:noFill/>
        </p:spPr>
      </p:pic>
      <p:pic>
        <p:nvPicPr>
          <p:cNvPr id="2052" name="Picture 4" descr="C:\Users\Master\Documents\УЧЕБА 2015\0_8a7f5_9be843a7_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88224" y="3645024"/>
            <a:ext cx="1152128" cy="968658"/>
          </a:xfrm>
          <a:prstGeom prst="rect">
            <a:avLst/>
          </a:prstGeom>
          <a:noFill/>
        </p:spPr>
      </p:pic>
      <p:pic>
        <p:nvPicPr>
          <p:cNvPr id="2054" name="Picture 6" descr="C:\Users\Master\Documents\УЧЕБА 2015\15638175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67744" y="2492896"/>
            <a:ext cx="2016224" cy="2808312"/>
          </a:xfrm>
          <a:prstGeom prst="rect">
            <a:avLst/>
          </a:prstGeom>
          <a:noFill/>
        </p:spPr>
      </p:pic>
      <p:pic>
        <p:nvPicPr>
          <p:cNvPr id="2055" name="Picture 7" descr="C:\Users\Master\Documents\УЧЕБА 2015\Ded-starik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2276872"/>
            <a:ext cx="1944216" cy="2592288"/>
          </a:xfrm>
          <a:prstGeom prst="rect">
            <a:avLst/>
          </a:prstGeom>
          <a:noFill/>
        </p:spPr>
      </p:pic>
      <p:pic>
        <p:nvPicPr>
          <p:cNvPr id="9" name="Picture 12" descr="C:\Users\Master\Documents\УЧЕБА 2015\14034358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884368" y="3861048"/>
            <a:ext cx="720080" cy="698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ster\Documents\УЧЕБА 2015\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20072" y="3501008"/>
            <a:ext cx="1440160" cy="1268760"/>
          </a:xfrm>
          <a:prstGeom prst="rect">
            <a:avLst/>
          </a:prstGeom>
          <a:noFill/>
        </p:spPr>
      </p:pic>
      <p:pic>
        <p:nvPicPr>
          <p:cNvPr id="2052" name="Picture 4" descr="C:\Users\Master\Documents\УЧЕБА 2015\0_8a7f5_9be843a7_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88224" y="3645024"/>
            <a:ext cx="1152128" cy="968658"/>
          </a:xfrm>
          <a:prstGeom prst="rect">
            <a:avLst/>
          </a:prstGeom>
          <a:noFill/>
        </p:spPr>
      </p:pic>
      <p:pic>
        <p:nvPicPr>
          <p:cNvPr id="2054" name="Picture 6" descr="C:\Users\Master\Documents\УЧЕБА 2015\15638175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67744" y="2492896"/>
            <a:ext cx="2016224" cy="2808312"/>
          </a:xfrm>
          <a:prstGeom prst="rect">
            <a:avLst/>
          </a:prstGeom>
          <a:noFill/>
        </p:spPr>
      </p:pic>
      <p:pic>
        <p:nvPicPr>
          <p:cNvPr id="2055" name="Picture 7" descr="C:\Users\Master\Documents\УЧЕБА 2015\Ded-starik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2276872"/>
            <a:ext cx="1944216" cy="2592288"/>
          </a:xfrm>
          <a:prstGeom prst="rect">
            <a:avLst/>
          </a:prstGeom>
          <a:noFill/>
        </p:spPr>
      </p:pic>
      <p:pic>
        <p:nvPicPr>
          <p:cNvPr id="2057" name="Picture 9" descr="C:\Users\Master\Documents\УЧЕБА 2015\Анютка (1)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23928" y="2852936"/>
            <a:ext cx="1440160" cy="1872208"/>
          </a:xfrm>
          <a:prstGeom prst="rect">
            <a:avLst/>
          </a:prstGeom>
          <a:noFill/>
        </p:spPr>
      </p:pic>
      <p:pic>
        <p:nvPicPr>
          <p:cNvPr id="8" name="Picture 12" descr="C:\Users\Master\Documents\УЧЕБА 2015\14034358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740352" y="4005064"/>
            <a:ext cx="720080" cy="698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566</TotalTime>
  <Words>1</Words>
  <Application>Microsoft Office PowerPoint</Application>
  <PresentationFormat>Экран (4:3)</PresentationFormat>
  <Paragraphs>1</Paragraphs>
  <Slides>13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Бумажная</vt:lpstr>
      <vt:lpstr>Слайд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Master</cp:lastModifiedBy>
  <cp:revision>72</cp:revision>
  <dcterms:created xsi:type="dcterms:W3CDTF">2016-09-14T16:50:25Z</dcterms:created>
  <dcterms:modified xsi:type="dcterms:W3CDTF">2016-10-02T14:48:00Z</dcterms:modified>
</cp:coreProperties>
</file>