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00" autoAdjust="0"/>
  </p:normalViewPr>
  <p:slideViewPr>
    <p:cSldViewPr>
      <p:cViewPr varScale="1">
        <p:scale>
          <a:sx n="102" d="100"/>
          <a:sy n="102" d="100"/>
        </p:scale>
        <p:origin x="-18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0F7B461-0AA4-4F35-8F20-74966FE925D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6D6B84-0BCA-40CF-B5DB-ED7E5C3936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МУНИЦИПАЛЬНОЕ  БЮДЖЕТНОЕ  ДОШКОЛЬНОЕ ОБРАЗОВАТЕЛЬНОЕ УЧРЕЖДЕНИЕ «ДЕТСКИЙ САД ОБЩЕРАЗВИВАЮЩЕГО ВИДА № 9 «ЖАР-ПТИЦА» </a:t>
            </a:r>
            <a:r>
              <a:rPr lang="ru-RU" sz="1400" dirty="0">
                <a:ea typeface="Times New Roman"/>
                <a:cs typeface="Times New Roman"/>
              </a:rPr>
              <a:t/>
            </a:r>
            <a:br>
              <a:rPr lang="ru-RU" sz="1400" dirty="0">
                <a:ea typeface="Times New Roman"/>
                <a:cs typeface="Times New Roman"/>
              </a:rPr>
            </a:b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МУНИЦИПАЛЬНОГО ОБРАЗОВАНИЯ ГОРОДСКОЙ ОКРУГ СИМФЕРОПОЛЬ </a:t>
            </a:r>
            <a:r>
              <a:rPr lang="ru-RU" sz="1400" dirty="0">
                <a:ea typeface="Times New Roman"/>
                <a:cs typeface="Times New Roman"/>
              </a:rPr>
              <a:t/>
            </a:r>
            <a:br>
              <a:rPr lang="ru-RU" sz="1400" dirty="0">
                <a:ea typeface="Times New Roman"/>
                <a:cs typeface="Times New Roman"/>
              </a:rPr>
            </a:br>
            <a:r>
              <a:rPr lang="ru-RU" sz="1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РЕСПУБЛИКИ КРЫМ</a:t>
            </a:r>
            <a:r>
              <a:rPr lang="ru-RU" sz="1400" dirty="0">
                <a:ea typeface="Times New Roman"/>
                <a:cs typeface="Times New Roman"/>
              </a:rPr>
              <a:t/>
            </a:r>
            <a:br>
              <a:rPr lang="ru-RU" sz="1400" dirty="0">
                <a:ea typeface="Times New Roman"/>
                <a:cs typeface="Times New Roman"/>
              </a:rPr>
            </a:br>
            <a:r>
              <a:rPr lang="ru-RU" sz="1400" dirty="0">
                <a:ea typeface="Times New Roman"/>
                <a:cs typeface="Times New Roman"/>
              </a:rPr>
              <a:t> </a:t>
            </a:r>
            <a:br>
              <a:rPr lang="ru-RU" sz="1400" dirty="0">
                <a:ea typeface="Times New Roman"/>
                <a:cs typeface="Times New Roman"/>
              </a:rPr>
            </a:br>
            <a:r>
              <a:rPr lang="ru-RU" sz="1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51520" y="2060848"/>
            <a:ext cx="8640960" cy="46085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0" algn="ctr">
              <a:spcBef>
                <a:spcPts val="290"/>
              </a:spcBef>
              <a:spcAft>
                <a:spcPts val="29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 Презентация к консультации для </a:t>
            </a:r>
            <a:r>
              <a:rPr lang="ru-RU" sz="2000" b="1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родителей   </a:t>
            </a:r>
            <a:endParaRPr lang="ru-RU" sz="2000" b="1" dirty="0" smtClean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indent="0" algn="ctr">
              <a:spcBef>
                <a:spcPts val="290"/>
              </a:spcBef>
              <a:spcAft>
                <a:spcPts val="29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 «Уголок юного пешехода».</a:t>
            </a:r>
            <a:endParaRPr lang="ru-RU" sz="2000" b="1" dirty="0">
              <a:latin typeface="Times New Roman"/>
              <a:ea typeface="Times New Roman"/>
              <a:cs typeface="Times New Roman"/>
            </a:endParaRPr>
          </a:p>
          <a:p>
            <a:pPr indent="0" algn="ctr">
              <a:lnSpc>
                <a:spcPct val="150000"/>
              </a:lnSpc>
              <a:spcBef>
                <a:spcPts val="290"/>
              </a:spcBef>
              <a:spcAft>
                <a:spcPts val="29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Подготовила: </a:t>
            </a:r>
            <a:r>
              <a:rPr lang="ru-RU" sz="1400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Ящук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Е. В.</a:t>
            </a:r>
            <a:endParaRPr lang="ru-RU" sz="14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pic>
        <p:nvPicPr>
          <p:cNvPr id="7170" name="Picture 2" descr="C:\Users\Елена Ящук\Desktop\картинки бжд\31251_9112cc6c2517956f0f8cbdfd47478bb4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500349"/>
            <a:ext cx="3744415" cy="30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Елена Ящук\Desktop\картинки бжд\th_pravila_dorojnogo_dvijen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0348"/>
            <a:ext cx="3024336" cy="300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00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576" y="5013176"/>
            <a:ext cx="8183880" cy="864096"/>
          </a:xfr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764704"/>
            <a:ext cx="8183880" cy="39536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C:\Users\Елена Ящук\Desktop\картинки бжд\73_html_m3f3faed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5982"/>
            <a:ext cx="8352928" cy="459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78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876835"/>
            <a:ext cx="8523110" cy="1129815"/>
          </a:xfrm>
          <a:ln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>
              <a:lnSpc>
                <a:spcPts val="144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Не спешите, переходите дорогу отмеренным шагом. Выходя на проезжую часть дороги, прекратите разговаривать - ребенок должен привыкнуть, что при переходе дороги нужно сосредоточиться.</a:t>
            </a:r>
            <a:r>
              <a:rPr lang="ru-RU" sz="2000" dirty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лена Ящук\Desktop\картинки бжд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6" y="383591"/>
            <a:ext cx="8419256" cy="449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16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переходите дорогу на красный или желтый сигнал светофора, как бы при этом не торопились</a:t>
            </a:r>
            <a:r>
              <a:rPr lang="ru-RU" sz="2000" dirty="0">
                <a:solidFill>
                  <a:srgbClr val="F07F09">
                    <a:tint val="88000"/>
                    <a:satMod val="150000"/>
                  </a:srgbClr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F07F09">
                    <a:tint val="88000"/>
                    <a:satMod val="150000"/>
                  </a:srgbClr>
                </a:solidFill>
                <a:ea typeface="Calibri"/>
                <a:cs typeface="Times New Roman"/>
              </a:rPr>
            </a:br>
            <a:endParaRPr lang="ru-RU" sz="2000" dirty="0"/>
          </a:p>
        </p:txBody>
      </p:sp>
      <p:pic>
        <p:nvPicPr>
          <p:cNvPr id="3074" name="Picture 2" descr="C:\Users\Елена Ящук\Desktop\картинки бжд\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264696" cy="445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7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53136"/>
            <a:ext cx="8183880" cy="1152128"/>
          </a:xfr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342900" lvl="0" indent="-342900" algn="ctr"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Переходите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дорогу 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только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в местах, обозначенных дорожным знаком "пешеходный переход".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dirty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22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Елена Ящук\Desktop\картинки бжд\картинки бж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519" y="890587"/>
            <a:ext cx="4445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ts val="144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2116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F07F09">
                    <a:tint val="88000"/>
                    <a:satMod val="1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2116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F07F09">
                    <a:tint val="88000"/>
                    <a:satMod val="1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4098" name="Picture 2" descr="C:\Users\Елена Ящук\Desktop\картинкибж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111" y="439300"/>
            <a:ext cx="5309193" cy="388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4725144"/>
            <a:ext cx="7632848" cy="1015663"/>
          </a:xfrm>
          <a:prstGeom prst="rect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Из транспортного средства выходите первыми. В противном случае ребенок может упасть или побежать на проезжую часть.</a:t>
            </a:r>
            <a:r>
              <a:rPr lang="ru-RU" sz="2000" b="1" dirty="0" smtClean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5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08012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ts val="144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4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/>
          </a:p>
        </p:txBody>
      </p:sp>
      <p:pic>
        <p:nvPicPr>
          <p:cNvPr id="5122" name="Picture 2" descr="C:\Users\Елена Ящук\Desktop\картинки бжд\skazki-00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476672"/>
            <a:ext cx="684076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5373216"/>
            <a:ext cx="16561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endParaRPr lang="ru-RU" sz="1200" dirty="0"/>
          </a:p>
          <a:p>
            <a:pPr lvl="0"/>
            <a:endParaRPr lang="ru-RU" sz="1200" dirty="0" smtClean="0"/>
          </a:p>
          <a:p>
            <a:pPr lvl="0"/>
            <a:r>
              <a:rPr lang="ru-RU" sz="1200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97152"/>
            <a:ext cx="8136904" cy="1015663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spcAft>
                <a:spcPts val="100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Привлекайте ребенка к участию в ваших наблюдениях за обстановкой на дороге, показывайте ему те машины, которые готовятся поворачивать, едут с большой скоростью и т.д.</a:t>
            </a:r>
            <a:endParaRPr lang="ru-RU" sz="2000" b="1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84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97152"/>
            <a:ext cx="7920880" cy="1080120"/>
          </a:xfr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 algn="ctr"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Не выходите с ребенком из-за кустов или машины, не осмотрев предварительно дорогу, это типичная ошибка, и нельзя допускать, чтобы дети ее повторяли.</a:t>
            </a:r>
            <a:endParaRPr lang="ru-RU" sz="2000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933056"/>
            <a:ext cx="7056784" cy="286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44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 descr="C:\Users\Елена Ящук\Desktop\картинки бжд\101-5-bezopasnost-dorozhnogo-dvizheniya-kartinki-dlya-detej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61848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49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08912" cy="792088"/>
          </a:xfr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 algn="ctr">
              <a:lnSpc>
                <a:spcPts val="144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Times New Roman"/>
                <a:cs typeface="Times New Roman"/>
              </a:rPr>
              <a:t>Не разрешайте детям играть вблизи дороги и на проезжей части.</a:t>
            </a:r>
            <a:r>
              <a:rPr lang="ru-RU" sz="20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b="0" dirty="0">
              <a:solidFill>
                <a:srgbClr val="0070C0"/>
              </a:solidFill>
              <a:effectLst/>
              <a:ea typeface="+mn-ea"/>
              <a:cs typeface="+mn-cs"/>
            </a:endParaRPr>
          </a:p>
        </p:txBody>
      </p:sp>
      <p:pic>
        <p:nvPicPr>
          <p:cNvPr id="8194" name="Picture 2" descr="C:\Users\Елена Ящук\Desktop\картинки бжд\1_5243ced4165cb4dcedc620a3242096fc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53645"/>
            <a:ext cx="4975892" cy="455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7305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19256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омните! Родители 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- активные помощники педагогов в формировании у детей дисциплинированного поведения на улице, соблюдения ими правил безопасности.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6" indent="0">
              <a:lnSpc>
                <a:spcPts val="1440"/>
              </a:lnSpc>
              <a:spcBef>
                <a:spcPts val="290"/>
              </a:spcBef>
              <a:spcAft>
                <a:spcPts val="290"/>
              </a:spcAft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Воспитываем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грамотного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пешехода</a:t>
            </a: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без взрослых на дорогу выходить нельзя, идешь со взрослым за руку, не вырывайся, не сходи с тротуара</a:t>
            </a:r>
            <a:r>
              <a:rPr lang="ru-RU" sz="1600" b="1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;</a:t>
            </a: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ходить </a:t>
            </a:r>
            <a:r>
              <a:rPr lang="ru-RU" sz="1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по улице следует спокойным шагом, придерживаясь правой стороны тротуара; </a:t>
            </a:r>
            <a:endParaRPr lang="ru-RU" sz="1600" b="1" dirty="0" smtClean="0">
              <a:solidFill>
                <a:srgbClr val="0070C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Переходить </a:t>
            </a:r>
            <a:r>
              <a:rPr lang="ru-RU" sz="1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дорогу можно только по входному тротуару на зеленый сигнал светофора, убедившись, что все автомобили остановились;</a:t>
            </a:r>
            <a:endParaRPr lang="ru-RU" sz="16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проезжая часть предназначена только для транспортных средств;</a:t>
            </a:r>
            <a:endParaRPr lang="ru-RU" sz="16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движение транспорта на дороге регулируется сигналами светофора и милиционером регулировщиком;</a:t>
            </a:r>
            <a:endParaRPr lang="ru-RU" sz="16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1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в общественном транспорте не высовываться из окна, не выставлять руки какие-либо предметы.</a:t>
            </a:r>
            <a:endParaRPr lang="ru-RU" sz="1600" b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11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250</TotalTime>
  <Words>251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 МУНИЦИПАЛЬНОЕ  БЮДЖЕТНОЕ  ДОШКОЛЬНОЕ ОБРАЗОВАТЕЛЬНОЕ УЧРЕЖДЕНИЕ «ДЕТСКИЙ САД ОБЩЕРАЗВИВАЮЩЕГО ВИДА № 9 «ЖАР-ПТИЦА»  МУНИЦИПАЛЬНОГО ОБРАЗОВАНИЯ ГОРОДСКОЙ ОКРУГ СИМФЕРОПОЛЬ  РЕСПУБЛИКИ КРЫМ    </vt:lpstr>
      <vt:lpstr>Не спешите, переходите дорогу отмеренным шагом. Выходя на проезжую часть дороги, прекратите разговаривать - ребенок должен привыкнуть, что при переходе дороги нужно сосредоточиться. </vt:lpstr>
      <vt:lpstr> Не переходите дорогу на красный или желтый сигнал светофора, как бы при этом не торопились </vt:lpstr>
      <vt:lpstr>           Переходите дорогу только в местах, обозначенных дорожным знаком "пешеходный переход".  </vt:lpstr>
      <vt:lpstr> </vt:lpstr>
      <vt:lpstr> </vt:lpstr>
      <vt:lpstr> Не выходите с ребенком из-за кустов или машины, не осмотрев предварительно дорогу, это типичная ошибка, и нельзя допускать, чтобы дети ее повторяли.</vt:lpstr>
      <vt:lpstr>Не разрешайте детям играть вблизи дороги и на проезжей части. </vt:lpstr>
      <vt:lpstr>Помните! Родители - активные помощники педагогов в формировании у детей дисциплинированного поведения на улице, соблюдения ими правил безопасности.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Ящук</dc:creator>
  <cp:lastModifiedBy>Елена Ящук</cp:lastModifiedBy>
  <cp:revision>22</cp:revision>
  <dcterms:created xsi:type="dcterms:W3CDTF">2016-07-19T16:16:02Z</dcterms:created>
  <dcterms:modified xsi:type="dcterms:W3CDTF">2016-09-25T16:26:14Z</dcterms:modified>
</cp:coreProperties>
</file>