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8" r:id="rId3"/>
    <p:sldId id="271" r:id="rId4"/>
    <p:sldId id="269" r:id="rId5"/>
    <p:sldId id="270" r:id="rId6"/>
    <p:sldId id="268" r:id="rId7"/>
    <p:sldId id="272" r:id="rId8"/>
    <p:sldId id="257" r:id="rId9"/>
    <p:sldId id="264" r:id="rId10"/>
    <p:sldId id="259" r:id="rId11"/>
    <p:sldId id="262" r:id="rId12"/>
    <p:sldId id="260" r:id="rId13"/>
    <p:sldId id="265" r:id="rId14"/>
    <p:sldId id="261" r:id="rId15"/>
    <p:sldId id="263" r:id="rId16"/>
    <p:sldId id="273" r:id="rId17"/>
    <p:sldId id="274" r:id="rId18"/>
    <p:sldId id="26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191000"/>
            <a:ext cx="7772400" cy="1143000"/>
          </a:xfrm>
        </p:spPr>
        <p:txBody>
          <a:bodyPr anchor="b"/>
          <a:lstStyle>
            <a:lvl1pPr algn="r"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5181600"/>
            <a:ext cx="6400800" cy="1295400"/>
          </a:xfrm>
        </p:spPr>
        <p:txBody>
          <a:bodyPr/>
          <a:lstStyle>
            <a:lvl1pPr marL="0" indent="0" algn="r">
              <a:buFontTx/>
              <a:buNone/>
              <a:defRPr sz="40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268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225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43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715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5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191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50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382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94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775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92A40A-FE25-4CBC-9F6D-71F91BCBBF86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830CDE-7D84-4816-BF1F-5FFE071DA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</a:t>
            </a:r>
            <a:r>
              <a:rPr lang="ru-RU" dirty="0" smtClean="0"/>
              <a:t> класс</a:t>
            </a:r>
            <a:br>
              <a:rPr lang="ru-RU" dirty="0" smtClean="0"/>
            </a:br>
            <a:r>
              <a:rPr lang="ru-RU" dirty="0" smtClean="0"/>
              <a:t>Введение новой лексики</a:t>
            </a:r>
            <a:br>
              <a:rPr lang="ru-RU" dirty="0" smtClean="0"/>
            </a:br>
            <a:r>
              <a:rPr lang="ru-RU" dirty="0" smtClean="0"/>
              <a:t>к уроку №33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en-US" dirty="0" smtClean="0"/>
              <a:t>Where do you live?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15016"/>
            <a:ext cx="6772300" cy="114298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Учитель: </a:t>
            </a:r>
            <a:r>
              <a:rPr lang="ru-RU" dirty="0" err="1" smtClean="0"/>
              <a:t>Колынюк</a:t>
            </a:r>
            <a:r>
              <a:rPr lang="ru-RU" dirty="0" smtClean="0"/>
              <a:t> Е.В. </a:t>
            </a:r>
          </a:p>
          <a:p>
            <a:r>
              <a:rPr lang="ru-RU" dirty="0" smtClean="0"/>
              <a:t>МКОУ «Начальная школа-детский сад № 235»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72400" cy="17281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House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Who lives in the house?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57422" y="2850411"/>
            <a:ext cx="4191000" cy="31479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dog lives in a house</a:t>
            </a:r>
            <a:br>
              <a:rPr lang="en-US" dirty="0" smtClean="0"/>
            </a:br>
            <a:r>
              <a:rPr lang="en-US" dirty="0" smtClean="0"/>
              <a:t>A cat lives in a house</a:t>
            </a:r>
            <a:br>
              <a:rPr lang="en-US" dirty="0" smtClean="0"/>
            </a:br>
            <a:r>
              <a:rPr lang="en-US" dirty="0" smtClean="0"/>
              <a:t>A mouse lives in a house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1700808"/>
            <a:ext cx="3744416" cy="266429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9256" y="3789040"/>
            <a:ext cx="3391216" cy="2730859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845" y="4443297"/>
            <a:ext cx="3161187" cy="2088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Zoo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Who lives in the zoo?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3042" y="2138902"/>
            <a:ext cx="5876925" cy="429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lion lives in the zoo</a:t>
            </a:r>
            <a:br>
              <a:rPr lang="en-US" dirty="0" smtClean="0"/>
            </a:br>
            <a:r>
              <a:rPr lang="en-US" dirty="0" smtClean="0"/>
              <a:t>An elephant lives in the zoo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2066" y="2348500"/>
            <a:ext cx="3643338" cy="2732503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3297450"/>
            <a:ext cx="3500462" cy="262704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River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Who lives in the river?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64513" y="2071678"/>
            <a:ext cx="542928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crocodile lives in a river</a:t>
            </a:r>
            <a:br>
              <a:rPr lang="en-US" dirty="0" smtClean="0"/>
            </a:br>
            <a:r>
              <a:rPr lang="en-US" dirty="0" smtClean="0"/>
              <a:t>A fish lives in a river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2348881"/>
            <a:ext cx="3168352" cy="2355764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2708920"/>
            <a:ext cx="3979565" cy="353248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</a:t>
            </a:r>
            <a:endParaRPr lang="ru-RU" dirty="0"/>
          </a:p>
        </p:txBody>
      </p:sp>
      <p:pic>
        <p:nvPicPr>
          <p:cNvPr id="5122" name="Picture 2" descr="D:\ферм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35798"/>
            <a:ext cx="6667500" cy="489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90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314" y="692696"/>
            <a:ext cx="7306886" cy="1059904"/>
          </a:xfrm>
        </p:spPr>
        <p:txBody>
          <a:bodyPr/>
          <a:lstStyle/>
          <a:p>
            <a:r>
              <a:rPr lang="en-US" dirty="0" smtClean="0"/>
              <a:t>Hen lives in the farm</a:t>
            </a:r>
            <a:br>
              <a:rPr lang="en-US" dirty="0" smtClean="0"/>
            </a:br>
            <a:r>
              <a:rPr lang="en-US" dirty="0" smtClean="0"/>
              <a:t>Rabbit lives in the farm</a:t>
            </a:r>
            <a:endParaRPr lang="ru-RU" dirty="0"/>
          </a:p>
        </p:txBody>
      </p:sp>
      <p:pic>
        <p:nvPicPr>
          <p:cNvPr id="6146" name="Picture 2" descr="D:\кури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314" y="1952836"/>
            <a:ext cx="280831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крол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857289"/>
            <a:ext cx="4286250" cy="29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4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0114"/>
          </a:xfrm>
        </p:spPr>
        <p:txBody>
          <a:bodyPr/>
          <a:lstStyle/>
          <a:p>
            <a:r>
              <a:rPr lang="en-US" dirty="0" smtClean="0"/>
              <a:t>Learn these words!</a:t>
            </a:r>
            <a:br>
              <a:rPr lang="en-US" dirty="0" smtClean="0"/>
            </a:br>
            <a:r>
              <a:rPr lang="en-US" dirty="0" smtClean="0"/>
              <a:t> Be clever things!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9807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http://www.sitename.ru</a:t>
            </a:r>
          </a:p>
          <a:p>
            <a:r>
              <a:rPr lang="en-US" dirty="0">
                <a:solidFill>
                  <a:srgbClr val="000000"/>
                </a:solidFill>
              </a:rPr>
              <a:t>http://www.nastol.com.ua/animals</a:t>
            </a:r>
          </a:p>
          <a:p>
            <a:r>
              <a:rPr lang="en-US" dirty="0">
                <a:solidFill>
                  <a:srgbClr val="000000"/>
                </a:solidFill>
              </a:rPr>
              <a:t>http://www.kartinki-risunki.ru/jivotnie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731" y="2636913"/>
            <a:ext cx="6478587" cy="57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519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271588"/>
            <a:ext cx="6478587" cy="431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529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32513" y="3388768"/>
            <a:ext cx="792088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588224" y="3388768"/>
            <a:ext cx="792087" cy="79208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622632" y="2054261"/>
            <a:ext cx="880682" cy="792088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04720" y="2158099"/>
            <a:ext cx="720080" cy="7200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32513" y="2174984"/>
            <a:ext cx="792088" cy="74851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740624" y="2717304"/>
            <a:ext cx="70349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Равнобедренный треугольник 14"/>
          <p:cNvSpPr/>
          <p:nvPr/>
        </p:nvSpPr>
        <p:spPr>
          <a:xfrm>
            <a:off x="7732059" y="3388768"/>
            <a:ext cx="880682" cy="792088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D:\картинка тигра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526" y="1681640"/>
            <a:ext cx="3312030" cy="34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13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57817"/>
            <a:ext cx="77724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452320" y="2005699"/>
            <a:ext cx="720080" cy="7200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580113" y="2022584"/>
            <a:ext cx="792088" cy="74851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588224" y="1833972"/>
            <a:ext cx="703494" cy="920244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6588224" y="2564904"/>
            <a:ext cx="70349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580113" y="3388768"/>
            <a:ext cx="792088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588224" y="3388768"/>
            <a:ext cx="792087" cy="79208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7732059" y="3388768"/>
            <a:ext cx="880682" cy="792088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картинка кота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33972"/>
            <a:ext cx="3240360" cy="339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24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Равнобедренный треугольник 25"/>
          <p:cNvSpPr/>
          <p:nvPr/>
        </p:nvSpPr>
        <p:spPr>
          <a:xfrm>
            <a:off x="6588224" y="1850857"/>
            <a:ext cx="703494" cy="920244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00" y="188640"/>
            <a:ext cx="77724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D:\картинка медведя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94094"/>
            <a:ext cx="3384375" cy="3039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7452320" y="2005699"/>
            <a:ext cx="720080" cy="7200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580113" y="2022584"/>
            <a:ext cx="792088" cy="74851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6588224" y="2564904"/>
            <a:ext cx="70349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580113" y="3388768"/>
            <a:ext cx="792088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6588224" y="3388768"/>
            <a:ext cx="792087" cy="79208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7732059" y="3388768"/>
            <a:ext cx="880682" cy="792088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50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861048"/>
            <a:ext cx="5486400" cy="2592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3688" y="4509120"/>
            <a:ext cx="6710536" cy="2088232"/>
          </a:xfrm>
        </p:spPr>
        <p:txBody>
          <a:bodyPr/>
          <a:lstStyle/>
          <a:p>
            <a:r>
              <a:rPr lang="en-US" sz="2450" b="1" dirty="0" smtClean="0"/>
              <a:t>Who are you?</a:t>
            </a:r>
          </a:p>
          <a:p>
            <a:r>
              <a:rPr lang="en-US" sz="2450" b="1" dirty="0" smtClean="0"/>
              <a:t>What is your name?</a:t>
            </a:r>
          </a:p>
          <a:p>
            <a:r>
              <a:rPr lang="en-US" sz="2450" b="1" dirty="0" smtClean="0"/>
              <a:t>How old are you?</a:t>
            </a:r>
          </a:p>
          <a:p>
            <a:r>
              <a:rPr lang="en-US" sz="2450" b="1" dirty="0" smtClean="0"/>
              <a:t>What can you do?</a:t>
            </a:r>
          </a:p>
          <a:p>
            <a:endParaRPr lang="ru-RU" sz="2450" b="1" dirty="0"/>
          </a:p>
        </p:txBody>
      </p:sp>
      <p:pic>
        <p:nvPicPr>
          <p:cNvPr id="5" name="Рисунок 4" descr="C:\Users\1288~1\AppData\Local\Temp\FineReader11\media\image6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260648"/>
            <a:ext cx="6444233" cy="40218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216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795" y="692696"/>
            <a:ext cx="8100392" cy="4968552"/>
          </a:xfrm>
        </p:spPr>
        <p:txBody>
          <a:bodyPr/>
          <a:lstStyle/>
          <a:p>
            <a:r>
              <a:rPr lang="en-US" sz="3480" b="1" dirty="0" smtClean="0">
                <a:latin typeface="+mn-lt"/>
              </a:rPr>
              <a:t>Forest – </a:t>
            </a:r>
            <a:r>
              <a:rPr lang="ru-RU" sz="3480" b="1" dirty="0" smtClean="0">
                <a:latin typeface="+mn-lt"/>
              </a:rPr>
              <a:t>лес</a:t>
            </a:r>
            <a:r>
              <a:rPr lang="en-US" sz="3480" b="1" dirty="0" smtClean="0">
                <a:latin typeface="+mn-lt"/>
              </a:rPr>
              <a:t/>
            </a:r>
            <a:br>
              <a:rPr lang="en-US" sz="3480" b="1" dirty="0" smtClean="0">
                <a:latin typeface="+mn-lt"/>
              </a:rPr>
            </a:br>
            <a:r>
              <a:rPr lang="en-US" sz="3480" b="1" dirty="0" smtClean="0">
                <a:latin typeface="+mn-lt"/>
              </a:rPr>
              <a:t>Farm –</a:t>
            </a:r>
            <a:r>
              <a:rPr lang="ru-RU" sz="3480" b="1" dirty="0" smtClean="0">
                <a:latin typeface="+mn-lt"/>
              </a:rPr>
              <a:t> ферма</a:t>
            </a:r>
            <a:r>
              <a:rPr lang="en-US" sz="3480" b="1" dirty="0" smtClean="0">
                <a:latin typeface="+mn-lt"/>
              </a:rPr>
              <a:t/>
            </a:r>
            <a:br>
              <a:rPr lang="en-US" sz="3480" b="1" dirty="0" smtClean="0">
                <a:latin typeface="+mn-lt"/>
              </a:rPr>
            </a:br>
            <a:r>
              <a:rPr lang="en-US" sz="3480" b="1" dirty="0" smtClean="0">
                <a:latin typeface="+mn-lt"/>
              </a:rPr>
              <a:t>House –</a:t>
            </a:r>
            <a:r>
              <a:rPr lang="ru-RU" sz="3480" b="1" dirty="0" smtClean="0">
                <a:latin typeface="+mn-lt"/>
              </a:rPr>
              <a:t> дом (здание)</a:t>
            </a:r>
            <a:r>
              <a:rPr lang="en-US" sz="3480" b="1" dirty="0" smtClean="0">
                <a:latin typeface="+mn-lt"/>
              </a:rPr>
              <a:t/>
            </a:r>
            <a:br>
              <a:rPr lang="en-US" sz="3480" b="1" dirty="0" smtClean="0">
                <a:latin typeface="+mn-lt"/>
              </a:rPr>
            </a:br>
            <a:r>
              <a:rPr lang="en-US" sz="3480" b="1" dirty="0" smtClean="0">
                <a:latin typeface="+mn-lt"/>
              </a:rPr>
              <a:t>Live –</a:t>
            </a:r>
            <a:r>
              <a:rPr lang="ru-RU" sz="3480" b="1" dirty="0" smtClean="0">
                <a:latin typeface="+mn-lt"/>
              </a:rPr>
              <a:t> жить (проживать)</a:t>
            </a:r>
            <a:br>
              <a:rPr lang="ru-RU" sz="3480" b="1" dirty="0" smtClean="0">
                <a:latin typeface="+mn-lt"/>
              </a:rPr>
            </a:br>
            <a:r>
              <a:rPr lang="en-US" sz="3480" b="1" dirty="0" smtClean="0">
                <a:latin typeface="+mn-lt"/>
              </a:rPr>
              <a:t>River – </a:t>
            </a:r>
            <a:r>
              <a:rPr lang="ru-RU" sz="3480" b="1" dirty="0" smtClean="0">
                <a:latin typeface="+mn-lt"/>
              </a:rPr>
              <a:t>река</a:t>
            </a:r>
            <a:r>
              <a:rPr lang="en-US" sz="3480" b="1" dirty="0" smtClean="0">
                <a:latin typeface="+mn-lt"/>
              </a:rPr>
              <a:t/>
            </a:r>
            <a:br>
              <a:rPr lang="en-US" sz="3480" b="1" dirty="0" smtClean="0">
                <a:latin typeface="+mn-lt"/>
              </a:rPr>
            </a:br>
            <a:r>
              <a:rPr lang="en-US" sz="3480" b="1" dirty="0" smtClean="0">
                <a:latin typeface="+mn-lt"/>
              </a:rPr>
              <a:t>Zoo –</a:t>
            </a:r>
            <a:r>
              <a:rPr lang="ru-RU" sz="3480" b="1" dirty="0" smtClean="0">
                <a:latin typeface="+mn-lt"/>
              </a:rPr>
              <a:t> зоопарк</a:t>
            </a:r>
            <a:br>
              <a:rPr lang="ru-RU" sz="3480" b="1" dirty="0" smtClean="0">
                <a:latin typeface="+mn-lt"/>
              </a:rPr>
            </a:br>
            <a:r>
              <a:rPr lang="en-US" sz="3480" b="1" dirty="0" smtClean="0">
                <a:latin typeface="+mn-lt"/>
              </a:rPr>
              <a:t> </a:t>
            </a:r>
            <a:br>
              <a:rPr lang="en-US" sz="3480" b="1" dirty="0" smtClean="0">
                <a:latin typeface="+mn-lt"/>
              </a:rPr>
            </a:br>
            <a:r>
              <a:rPr lang="en-US" sz="3480" b="1" dirty="0" smtClean="0">
                <a:latin typeface="+mn-lt"/>
              </a:rPr>
              <a:t/>
            </a:r>
            <a:br>
              <a:rPr lang="en-US" sz="3480" b="1" dirty="0" smtClean="0">
                <a:latin typeface="+mn-lt"/>
              </a:rPr>
            </a:br>
            <a:endParaRPr lang="ru-RU" sz="348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799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Forest</a:t>
            </a:r>
            <a:br>
              <a:rPr lang="en-US" dirty="0" smtClean="0"/>
            </a:br>
            <a:r>
              <a:rPr lang="en-US" dirty="0" smtClean="0"/>
              <a:t>Who lives in the forest?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2558" y="2066865"/>
            <a:ext cx="5478884" cy="39434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tiger lives in a forest</a:t>
            </a:r>
            <a:br>
              <a:rPr lang="en-US" dirty="0" smtClean="0"/>
            </a:br>
            <a:r>
              <a:rPr lang="en-US" dirty="0" smtClean="0"/>
              <a:t>A fox lives in a forest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9710" y="2564904"/>
            <a:ext cx="3637387" cy="324036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2348880"/>
            <a:ext cx="3639348" cy="36724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_abstract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winter_abstract</Template>
  <TotalTime>305</TotalTime>
  <Words>84</Words>
  <Application>Microsoft Office PowerPoint</Application>
  <PresentationFormat>Экран (4:3)</PresentationFormat>
  <Paragraphs>22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winter_abstract</vt:lpstr>
      <vt:lpstr>2 класс Введение новой лексики к уроку №33  «Where do you live?»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Forest – лес Farm – ферма House – дом (здание) Live – жить (проживать) River – река Zoo – зоопарк    </vt:lpstr>
      <vt:lpstr>Forest Who lives in the forest?</vt:lpstr>
      <vt:lpstr>A tiger lives in a forest A fox lives in a forest</vt:lpstr>
      <vt:lpstr>House  Who lives in the house?</vt:lpstr>
      <vt:lpstr>A dog lives in a house A cat lives in a house A mouse lives in a house</vt:lpstr>
      <vt:lpstr>Zoo  Who lives in the zoo?</vt:lpstr>
      <vt:lpstr>A lion lives in the zoo An elephant lives in the zoo</vt:lpstr>
      <vt:lpstr>River  Who lives in the river?</vt:lpstr>
      <vt:lpstr>A crocodile lives in a river A fish lives in a river</vt:lpstr>
      <vt:lpstr>Farm</vt:lpstr>
      <vt:lpstr>Hen lives in the farm Rabbit lives in the farm</vt:lpstr>
      <vt:lpstr>Learn these words!  Be clever things!</vt:lpstr>
      <vt:lpstr>Презентация PowerPoint</vt:lpstr>
    </vt:vector>
  </TitlesOfParts>
  <Company>Home Lab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Колынюк</dc:creator>
  <cp:lastModifiedBy>Лена</cp:lastModifiedBy>
  <cp:revision>36</cp:revision>
  <dcterms:created xsi:type="dcterms:W3CDTF">2009-08-30T12:03:24Z</dcterms:created>
  <dcterms:modified xsi:type="dcterms:W3CDTF">2016-10-02T03:33:39Z</dcterms:modified>
</cp:coreProperties>
</file>