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diagrams/layout10.xml" ContentType="application/vnd.openxmlformats-officedocument.drawingml.diagramLayout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diagrams/layout9.xml" ContentType="application/vnd.openxmlformats-officedocument.drawingml.diagram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Layouts/slideLayout13.xml" ContentType="application/vnd.openxmlformats-officedocument.presentationml.slideLayout+xml"/>
  <Override PartName="/ppt/diagrams/layout7.xml" ContentType="application/vnd.openxmlformats-officedocument.drawingml.diagramLayout+xml"/>
  <Override PartName="/ppt/diagrams/data8.xml" ContentType="application/vnd.openxmlformats-officedocument.drawingml.diagramData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colors8.xml" ContentType="application/vnd.openxmlformats-officedocument.drawingml.diagramColors+xml"/>
  <Override PartName="/ppt/diagrams/drawing9.xml" ContentType="application/vnd.ms-office.drawingml.diagramDrawing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colors6.xml" ContentType="application/vnd.openxmlformats-officedocument.drawingml.diagramColors+xml"/>
  <Override PartName="/ppt/diagrams/quickStyle9.xml" ContentType="application/vnd.openxmlformats-officedocument.drawingml.diagramStyle+xml"/>
  <Override PartName="/ppt/diagrams/drawing7.xml" ContentType="application/vnd.ms-office.drawingml.diagramDrawing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colors4.xml" ContentType="application/vnd.openxmlformats-officedocument.drawingml.diagramColors+xml"/>
  <Override PartName="/ppt/diagrams/quickStyle7.xml" ContentType="application/vnd.openxmlformats-officedocument.drawingml.diagramStyle+xml"/>
  <Override PartName="/ppt/diagrams/drawing5.xml" ContentType="application/vnd.ms-office.drawingml.diagramDrawing+xml"/>
  <Override PartName="/ppt/diagrams/drawing10.xml" ContentType="application/vnd.ms-office.drawingml.diagramDrawing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  <Override PartName="/ppt/diagrams/quickStyle5.xml" ContentType="application/vnd.openxmlformats-officedocument.drawingml.diagramStyle+xml"/>
  <Override PartName="/ppt/diagrams/drawing3.xml" ContentType="application/vnd.ms-office.drawingml.diagramDrawing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diagrams/quickStyle3.xml" ContentType="application/vnd.openxmlformats-officedocument.drawingml.diagramStyle+xml"/>
  <Override PartName="/ppt/diagrams/colors10.xml" ContentType="application/vnd.openxmlformats-officedocument.drawingml.diagramColors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diagrams/quickStyle1.xml" ContentType="application/vnd.openxmlformats-officedocument.drawingml.diagramStyle+xml"/>
  <Override PartName="/ppt/diagrams/layout8.xml" ContentType="application/vnd.openxmlformats-officedocument.drawingml.diagram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diagrams/layout6.xml" ContentType="application/vnd.openxmlformats-officedocument.drawingml.diagramLayout+xml"/>
  <Override PartName="/ppt/diagrams/data9.xml" ContentType="application/vnd.openxmlformats-officedocument.drawingml.diagramData+xml"/>
  <Override PartName="/ppt/diagrams/data10.xml" ContentType="application/vnd.openxmlformats-officedocument.drawingml.diagramData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12.xml" ContentType="application/vnd.openxmlformats-officedocument.presentationml.slideLayout+xml"/>
  <Override PartName="/ppt/diagrams/layout4.xml" ContentType="application/vnd.openxmlformats-officedocument.drawingml.diagramLayout+xml"/>
  <Override PartName="/ppt/diagrams/data7.xml" ContentType="application/vnd.openxmlformats-officedocument.drawingml.diagramData+xml"/>
  <Override PartName="/ppt/diagrams/colors9.xml" ContentType="application/vnd.openxmlformats-officedocument.drawingml.diagramColors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data5.xml" ContentType="application/vnd.openxmlformats-officedocument.drawingml.diagramData+xml"/>
  <Override PartName="/ppt/diagrams/colors7.xml" ContentType="application/vnd.openxmlformats-officedocument.drawingml.diagramColors+xml"/>
  <Override PartName="/ppt/diagrams/drawing8.xml" ContentType="application/vnd.ms-office.drawingml.diagramDrawing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quickStyle8.xml" ContentType="application/vnd.openxmlformats-officedocument.drawingml.diagramStyle+xml"/>
  <Override PartName="/ppt/diagrams/quickStyle10.xml" ContentType="application/vnd.openxmlformats-officedocument.drawingml.diagramStyle+xml"/>
  <Override PartName="/ppt/diagrams/drawing6.xml" ContentType="application/vnd.ms-office.drawingml.diagramDrawing+xml"/>
  <Override PartName="/ppt/slides/slide8.xml" ContentType="application/vnd.openxmlformats-officedocument.presentationml.slide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quickStyle6.xml" ContentType="application/vnd.openxmlformats-officedocument.drawingml.diagramStyle+xml"/>
  <Override PartName="/docProps/core.xml" ContentType="application/vnd.openxmlformats-package.core-properties+xml"/>
  <Override PartName="/ppt/diagrams/drawing4.xml" ContentType="application/vnd.ms-office.drawingml.diagramDrawing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70" r:id="rId3"/>
    <p:sldId id="271" r:id="rId4"/>
    <p:sldId id="272" r:id="rId5"/>
    <p:sldId id="273" r:id="rId6"/>
    <p:sldId id="274" r:id="rId7"/>
    <p:sldId id="258" r:id="rId8"/>
    <p:sldId id="275" r:id="rId9"/>
    <p:sldId id="277" r:id="rId10"/>
    <p:sldId id="276" r:id="rId11"/>
    <p:sldId id="278" r:id="rId12"/>
    <p:sldId id="257" r:id="rId13"/>
    <p:sldId id="259" r:id="rId14"/>
    <p:sldId id="260" r:id="rId15"/>
    <p:sldId id="279" r:id="rId16"/>
    <p:sldId id="280" r:id="rId17"/>
    <p:sldId id="281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 autoAdjust="0"/>
    <p:restoredTop sz="94622" autoAdjust="0"/>
  </p:normalViewPr>
  <p:slideViewPr>
    <p:cSldViewPr>
      <p:cViewPr varScale="1">
        <p:scale>
          <a:sx n="74" d="100"/>
          <a:sy n="74" d="100"/>
        </p:scale>
        <p:origin x="-1044" y="34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FBCBF6A-0A31-4D99-A57E-C0251CBBA78A}" type="doc">
      <dgm:prSet loTypeId="urn:microsoft.com/office/officeart/2005/8/layout/list1" loCatId="list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D8F7D9AE-6538-4693-AD18-5046BCF157B2}">
      <dgm:prSet phldrT="[Текст]" custT="1"/>
      <dgm:spPr/>
      <dgm:t>
        <a:bodyPr/>
        <a:lstStyle/>
        <a:p>
          <a:r>
            <a:rPr lang="ru-RU" sz="2400" dirty="0" smtClean="0">
              <a:latin typeface="Times New Roman" pitchFamily="18" charset="0"/>
              <a:cs typeface="Times New Roman" pitchFamily="18" charset="0"/>
            </a:rPr>
            <a:t>Исходным пунктом обучения служат интересы сегодняшнего дня</a:t>
          </a:r>
          <a:endParaRPr lang="ru-RU" sz="2400" dirty="0">
            <a:latin typeface="Times New Roman" pitchFamily="18" charset="0"/>
            <a:cs typeface="Times New Roman" pitchFamily="18" charset="0"/>
          </a:endParaRPr>
        </a:p>
      </dgm:t>
    </dgm:pt>
    <dgm:pt modelId="{65C13F64-A445-4915-B62A-1B4DB0F0F5B9}" type="parTrans" cxnId="{CF1C8F0C-61E8-4B36-9204-51E04C173B7E}">
      <dgm:prSet/>
      <dgm:spPr/>
      <dgm:t>
        <a:bodyPr/>
        <a:lstStyle/>
        <a:p>
          <a:endParaRPr lang="ru-RU"/>
        </a:p>
      </dgm:t>
    </dgm:pt>
    <dgm:pt modelId="{64C5E307-5874-4337-8FF1-64983A7DB374}" type="sibTrans" cxnId="{CF1C8F0C-61E8-4B36-9204-51E04C173B7E}">
      <dgm:prSet/>
      <dgm:spPr/>
      <dgm:t>
        <a:bodyPr/>
        <a:lstStyle/>
        <a:p>
          <a:endParaRPr lang="ru-RU"/>
        </a:p>
      </dgm:t>
    </dgm:pt>
    <dgm:pt modelId="{FA1CF8E8-FB85-4BC4-93AF-8E8960B0E610}">
      <dgm:prSet phldrT="[Текст]" custT="1"/>
      <dgm:spPr/>
      <dgm:t>
        <a:bodyPr/>
        <a:lstStyle/>
        <a:p>
          <a:r>
            <a:rPr lang="ru-RU" sz="2400" dirty="0" smtClean="0">
              <a:latin typeface="Times New Roman" pitchFamily="18" charset="0"/>
              <a:cs typeface="Times New Roman" pitchFamily="18" charset="0"/>
            </a:rPr>
            <a:t>Проект осуществляется поэтапно</a:t>
          </a:r>
          <a:endParaRPr lang="ru-RU" sz="2400" dirty="0">
            <a:latin typeface="Times New Roman" pitchFamily="18" charset="0"/>
            <a:cs typeface="Times New Roman" pitchFamily="18" charset="0"/>
          </a:endParaRPr>
        </a:p>
      </dgm:t>
    </dgm:pt>
    <dgm:pt modelId="{CDF8DA16-30F4-4B3B-9ABA-B39E6A2EEC24}" type="parTrans" cxnId="{5FDA6F17-96D3-462E-9C13-6A853E2FDF3C}">
      <dgm:prSet/>
      <dgm:spPr/>
      <dgm:t>
        <a:bodyPr/>
        <a:lstStyle/>
        <a:p>
          <a:endParaRPr lang="ru-RU"/>
        </a:p>
      </dgm:t>
    </dgm:pt>
    <dgm:pt modelId="{15D0978A-60C3-4FBC-AE08-4DF8DE1A50B0}" type="sibTrans" cxnId="{5FDA6F17-96D3-462E-9C13-6A853E2FDF3C}">
      <dgm:prSet/>
      <dgm:spPr/>
      <dgm:t>
        <a:bodyPr/>
        <a:lstStyle/>
        <a:p>
          <a:endParaRPr lang="ru-RU"/>
        </a:p>
      </dgm:t>
    </dgm:pt>
    <dgm:pt modelId="{3A4C8122-B371-4CDE-B9C4-F1B042597BAE}">
      <dgm:prSet phldrT="[Текст]" custT="1"/>
      <dgm:spPr/>
      <dgm:t>
        <a:bodyPr/>
        <a:lstStyle/>
        <a:p>
          <a:r>
            <a:rPr lang="ru-RU" sz="2400" dirty="0" smtClean="0">
              <a:latin typeface="Times New Roman" pitchFamily="18" charset="0"/>
              <a:cs typeface="Times New Roman" pitchFamily="18" charset="0"/>
            </a:rPr>
            <a:t>Ведущим становится принцип самодеятельности</a:t>
          </a:r>
          <a:endParaRPr lang="ru-RU" sz="2400" dirty="0">
            <a:latin typeface="Times New Roman" pitchFamily="18" charset="0"/>
            <a:cs typeface="Times New Roman" pitchFamily="18" charset="0"/>
          </a:endParaRPr>
        </a:p>
      </dgm:t>
    </dgm:pt>
    <dgm:pt modelId="{3B6EEA74-72F6-4F79-A1CA-A2A9B39CC6AC}" type="parTrans" cxnId="{34F5B65E-BAD5-40AE-A549-79458ED1D566}">
      <dgm:prSet/>
      <dgm:spPr/>
      <dgm:t>
        <a:bodyPr/>
        <a:lstStyle/>
        <a:p>
          <a:endParaRPr lang="ru-RU"/>
        </a:p>
      </dgm:t>
    </dgm:pt>
    <dgm:pt modelId="{E4E7A6D7-F273-460C-B819-5D5442F3CA87}" type="sibTrans" cxnId="{34F5B65E-BAD5-40AE-A549-79458ED1D566}">
      <dgm:prSet/>
      <dgm:spPr/>
      <dgm:t>
        <a:bodyPr/>
        <a:lstStyle/>
        <a:p>
          <a:endParaRPr lang="ru-RU"/>
        </a:p>
      </dgm:t>
    </dgm:pt>
    <dgm:pt modelId="{910BF349-3086-47A3-8E45-EB5715C1565C}">
      <dgm:prSet custT="1"/>
      <dgm:spPr/>
      <dgm:t>
        <a:bodyPr/>
        <a:lstStyle/>
        <a:p>
          <a:r>
            <a:rPr lang="ru-RU" sz="2400" dirty="0" smtClean="0">
              <a:latin typeface="Times New Roman" pitchFamily="18" charset="0"/>
              <a:cs typeface="Times New Roman" pitchFamily="18" charset="0"/>
            </a:rPr>
            <a:t>Проект – есть слияние теории и практики</a:t>
          </a:r>
          <a:endParaRPr lang="ru-RU" sz="2400" dirty="0">
            <a:latin typeface="Times New Roman" pitchFamily="18" charset="0"/>
            <a:cs typeface="Times New Roman" pitchFamily="18" charset="0"/>
          </a:endParaRPr>
        </a:p>
      </dgm:t>
    </dgm:pt>
    <dgm:pt modelId="{7B605FDB-4A1C-440A-9BF6-CB419674A1F9}" type="parTrans" cxnId="{B6183646-2FB3-45F7-A1E8-3D0D0939BE8A}">
      <dgm:prSet/>
      <dgm:spPr/>
      <dgm:t>
        <a:bodyPr/>
        <a:lstStyle/>
        <a:p>
          <a:endParaRPr lang="ru-RU"/>
        </a:p>
      </dgm:t>
    </dgm:pt>
    <dgm:pt modelId="{003518B2-B0DA-4AC5-BC90-F8FC2E4F364D}" type="sibTrans" cxnId="{B6183646-2FB3-45F7-A1E8-3D0D0939BE8A}">
      <dgm:prSet/>
      <dgm:spPr/>
      <dgm:t>
        <a:bodyPr/>
        <a:lstStyle/>
        <a:p>
          <a:endParaRPr lang="ru-RU"/>
        </a:p>
      </dgm:t>
    </dgm:pt>
    <dgm:pt modelId="{9D284BA7-F332-4340-ACE0-95A94142B2AE}" type="pres">
      <dgm:prSet presAssocID="{0FBCBF6A-0A31-4D99-A57E-C0251CBBA78A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3982F34-73FF-4305-BEEC-D6484D2B3565}" type="pres">
      <dgm:prSet presAssocID="{D8F7D9AE-6538-4693-AD18-5046BCF157B2}" presName="parentLin" presStyleCnt="0"/>
      <dgm:spPr/>
      <dgm:t>
        <a:bodyPr/>
        <a:lstStyle/>
        <a:p>
          <a:endParaRPr lang="ru-RU"/>
        </a:p>
      </dgm:t>
    </dgm:pt>
    <dgm:pt modelId="{986315D8-0511-4EEE-822C-C7DC588DA94B}" type="pres">
      <dgm:prSet presAssocID="{D8F7D9AE-6538-4693-AD18-5046BCF157B2}" presName="parentLeftMargin" presStyleLbl="node1" presStyleIdx="0" presStyleCnt="4"/>
      <dgm:spPr/>
      <dgm:t>
        <a:bodyPr/>
        <a:lstStyle/>
        <a:p>
          <a:endParaRPr lang="ru-RU"/>
        </a:p>
      </dgm:t>
    </dgm:pt>
    <dgm:pt modelId="{CCE65688-B87D-4F93-AA9D-2B2D5C5D7229}" type="pres">
      <dgm:prSet presAssocID="{D8F7D9AE-6538-4693-AD18-5046BCF157B2}" presName="parentText" presStyleLbl="node1" presStyleIdx="0" presStyleCnt="4" custScaleX="141615" custScaleY="144195" custLinFactNeighborX="-1959" custLinFactNeighborY="-1036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5FCB780-5A2E-400E-8E67-326EE8D22BC1}" type="pres">
      <dgm:prSet presAssocID="{D8F7D9AE-6538-4693-AD18-5046BCF157B2}" presName="negativeSpace" presStyleCnt="0"/>
      <dgm:spPr/>
      <dgm:t>
        <a:bodyPr/>
        <a:lstStyle/>
        <a:p>
          <a:endParaRPr lang="ru-RU"/>
        </a:p>
      </dgm:t>
    </dgm:pt>
    <dgm:pt modelId="{8D47118E-8E22-4947-ACC7-3566BAB412A7}" type="pres">
      <dgm:prSet presAssocID="{D8F7D9AE-6538-4693-AD18-5046BCF157B2}" presName="childText" presStyleLbl="conFgAcc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6330302-B921-4E18-985F-A1030C4A5612}" type="pres">
      <dgm:prSet presAssocID="{64C5E307-5874-4337-8FF1-64983A7DB374}" presName="spaceBetweenRectangles" presStyleCnt="0"/>
      <dgm:spPr/>
      <dgm:t>
        <a:bodyPr/>
        <a:lstStyle/>
        <a:p>
          <a:endParaRPr lang="ru-RU"/>
        </a:p>
      </dgm:t>
    </dgm:pt>
    <dgm:pt modelId="{403089F8-82C6-4504-9834-EEFB358E4291}" type="pres">
      <dgm:prSet presAssocID="{FA1CF8E8-FB85-4BC4-93AF-8E8960B0E610}" presName="parentLin" presStyleCnt="0"/>
      <dgm:spPr/>
      <dgm:t>
        <a:bodyPr/>
        <a:lstStyle/>
        <a:p>
          <a:endParaRPr lang="ru-RU"/>
        </a:p>
      </dgm:t>
    </dgm:pt>
    <dgm:pt modelId="{1A2B5A60-4BCC-4F0A-9D26-C74FA24EE92E}" type="pres">
      <dgm:prSet presAssocID="{FA1CF8E8-FB85-4BC4-93AF-8E8960B0E610}" presName="parentLeftMargin" presStyleLbl="node1" presStyleIdx="0" presStyleCnt="4"/>
      <dgm:spPr/>
      <dgm:t>
        <a:bodyPr/>
        <a:lstStyle/>
        <a:p>
          <a:endParaRPr lang="ru-RU"/>
        </a:p>
      </dgm:t>
    </dgm:pt>
    <dgm:pt modelId="{5FED2B66-1F34-4D2F-BFE2-BD01D253A850}" type="pres">
      <dgm:prSet presAssocID="{FA1CF8E8-FB85-4BC4-93AF-8E8960B0E610}" presName="parentText" presStyleLbl="node1" presStyleIdx="1" presStyleCnt="4" custScaleX="136647" custScaleY="11144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EA47FA7-0191-452F-ABC5-7BC201F78563}" type="pres">
      <dgm:prSet presAssocID="{FA1CF8E8-FB85-4BC4-93AF-8E8960B0E610}" presName="negativeSpace" presStyleCnt="0"/>
      <dgm:spPr/>
      <dgm:t>
        <a:bodyPr/>
        <a:lstStyle/>
        <a:p>
          <a:endParaRPr lang="ru-RU"/>
        </a:p>
      </dgm:t>
    </dgm:pt>
    <dgm:pt modelId="{10D39778-CDAA-4090-A20C-9DCCCCC9B718}" type="pres">
      <dgm:prSet presAssocID="{FA1CF8E8-FB85-4BC4-93AF-8E8960B0E610}" presName="childText" presStyleLbl="conFgAcc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D830410-C930-4471-B4B0-832AE9AEC6C5}" type="pres">
      <dgm:prSet presAssocID="{15D0978A-60C3-4FBC-AE08-4DF8DE1A50B0}" presName="spaceBetweenRectangles" presStyleCnt="0"/>
      <dgm:spPr/>
      <dgm:t>
        <a:bodyPr/>
        <a:lstStyle/>
        <a:p>
          <a:endParaRPr lang="ru-RU"/>
        </a:p>
      </dgm:t>
    </dgm:pt>
    <dgm:pt modelId="{D5F263C9-7755-47A9-A98F-A0D4D52CB3E9}" type="pres">
      <dgm:prSet presAssocID="{3A4C8122-B371-4CDE-B9C4-F1B042597BAE}" presName="parentLin" presStyleCnt="0"/>
      <dgm:spPr/>
      <dgm:t>
        <a:bodyPr/>
        <a:lstStyle/>
        <a:p>
          <a:endParaRPr lang="ru-RU"/>
        </a:p>
      </dgm:t>
    </dgm:pt>
    <dgm:pt modelId="{07D15CEB-9B85-4D69-9C56-3D284A1AC36A}" type="pres">
      <dgm:prSet presAssocID="{3A4C8122-B371-4CDE-B9C4-F1B042597BAE}" presName="parentLeftMargin" presStyleLbl="node1" presStyleIdx="1" presStyleCnt="4"/>
      <dgm:spPr/>
      <dgm:t>
        <a:bodyPr/>
        <a:lstStyle/>
        <a:p>
          <a:endParaRPr lang="ru-RU"/>
        </a:p>
      </dgm:t>
    </dgm:pt>
    <dgm:pt modelId="{64EFD26D-4FC6-4A6A-A43F-66552911B728}" type="pres">
      <dgm:prSet presAssocID="{3A4C8122-B371-4CDE-B9C4-F1B042597BAE}" presName="parentText" presStyleLbl="node1" presStyleIdx="2" presStyleCnt="4" custScaleX="141615" custScaleY="85979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336F6FA-26A2-4E5D-81C8-15AE12A73351}" type="pres">
      <dgm:prSet presAssocID="{3A4C8122-B371-4CDE-B9C4-F1B042597BAE}" presName="negativeSpace" presStyleCnt="0"/>
      <dgm:spPr/>
      <dgm:t>
        <a:bodyPr/>
        <a:lstStyle/>
        <a:p>
          <a:endParaRPr lang="ru-RU"/>
        </a:p>
      </dgm:t>
    </dgm:pt>
    <dgm:pt modelId="{452BA3F8-87D0-4FF5-9A08-D6F2AB100313}" type="pres">
      <dgm:prSet presAssocID="{3A4C8122-B371-4CDE-B9C4-F1B042597BAE}" presName="childText" presStyleLbl="conFgAcc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4BB729A-41E8-4034-8C3B-964EE1E819DD}" type="pres">
      <dgm:prSet presAssocID="{E4E7A6D7-F273-460C-B819-5D5442F3CA87}" presName="spaceBetweenRectangles" presStyleCnt="0"/>
      <dgm:spPr/>
      <dgm:t>
        <a:bodyPr/>
        <a:lstStyle/>
        <a:p>
          <a:endParaRPr lang="ru-RU"/>
        </a:p>
      </dgm:t>
    </dgm:pt>
    <dgm:pt modelId="{22284B70-8E64-4DD7-BD56-53DD88D09435}" type="pres">
      <dgm:prSet presAssocID="{910BF349-3086-47A3-8E45-EB5715C1565C}" presName="parentLin" presStyleCnt="0"/>
      <dgm:spPr/>
      <dgm:t>
        <a:bodyPr/>
        <a:lstStyle/>
        <a:p>
          <a:endParaRPr lang="ru-RU"/>
        </a:p>
      </dgm:t>
    </dgm:pt>
    <dgm:pt modelId="{4820D9A2-7517-4E21-BE13-BC5CA9731126}" type="pres">
      <dgm:prSet presAssocID="{910BF349-3086-47A3-8E45-EB5715C1565C}" presName="parentLeftMargin" presStyleLbl="node1" presStyleIdx="2" presStyleCnt="4"/>
      <dgm:spPr/>
      <dgm:t>
        <a:bodyPr/>
        <a:lstStyle/>
        <a:p>
          <a:endParaRPr lang="ru-RU"/>
        </a:p>
      </dgm:t>
    </dgm:pt>
    <dgm:pt modelId="{98E5C311-2B33-4279-9652-59EF264694D4}" type="pres">
      <dgm:prSet presAssocID="{910BF349-3086-47A3-8E45-EB5715C1565C}" presName="parentText" presStyleLbl="node1" presStyleIdx="3" presStyleCnt="4" custScaleX="136646" custScaleY="117769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AF104AE-1AC9-4332-8519-85B14317041A}" type="pres">
      <dgm:prSet presAssocID="{910BF349-3086-47A3-8E45-EB5715C1565C}" presName="negativeSpace" presStyleCnt="0"/>
      <dgm:spPr/>
      <dgm:t>
        <a:bodyPr/>
        <a:lstStyle/>
        <a:p>
          <a:endParaRPr lang="ru-RU"/>
        </a:p>
      </dgm:t>
    </dgm:pt>
    <dgm:pt modelId="{36B45FD1-8281-4771-BBB5-09E36EF568A1}" type="pres">
      <dgm:prSet presAssocID="{910BF349-3086-47A3-8E45-EB5715C1565C}" presName="childText" presStyleLbl="conFgAcc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0D2C2E64-4B20-430C-A11E-E420F2486474}" type="presOf" srcId="{910BF349-3086-47A3-8E45-EB5715C1565C}" destId="{4820D9A2-7517-4E21-BE13-BC5CA9731126}" srcOrd="0" destOrd="0" presId="urn:microsoft.com/office/officeart/2005/8/layout/list1"/>
    <dgm:cxn modelId="{E8FCE0D9-4020-488E-BA8A-981EEF7CEBF2}" type="presOf" srcId="{3A4C8122-B371-4CDE-B9C4-F1B042597BAE}" destId="{64EFD26D-4FC6-4A6A-A43F-66552911B728}" srcOrd="1" destOrd="0" presId="urn:microsoft.com/office/officeart/2005/8/layout/list1"/>
    <dgm:cxn modelId="{28F681FB-B760-4A26-93E3-E49D33688AC3}" type="presOf" srcId="{FA1CF8E8-FB85-4BC4-93AF-8E8960B0E610}" destId="{5FED2B66-1F34-4D2F-BFE2-BD01D253A850}" srcOrd="1" destOrd="0" presId="urn:microsoft.com/office/officeart/2005/8/layout/list1"/>
    <dgm:cxn modelId="{5BDECAA4-E485-48D4-A283-EA4BD9338ADB}" type="presOf" srcId="{D8F7D9AE-6538-4693-AD18-5046BCF157B2}" destId="{986315D8-0511-4EEE-822C-C7DC588DA94B}" srcOrd="0" destOrd="0" presId="urn:microsoft.com/office/officeart/2005/8/layout/list1"/>
    <dgm:cxn modelId="{CF1C8F0C-61E8-4B36-9204-51E04C173B7E}" srcId="{0FBCBF6A-0A31-4D99-A57E-C0251CBBA78A}" destId="{D8F7D9AE-6538-4693-AD18-5046BCF157B2}" srcOrd="0" destOrd="0" parTransId="{65C13F64-A445-4915-B62A-1B4DB0F0F5B9}" sibTransId="{64C5E307-5874-4337-8FF1-64983A7DB374}"/>
    <dgm:cxn modelId="{5FDA6F17-96D3-462E-9C13-6A853E2FDF3C}" srcId="{0FBCBF6A-0A31-4D99-A57E-C0251CBBA78A}" destId="{FA1CF8E8-FB85-4BC4-93AF-8E8960B0E610}" srcOrd="1" destOrd="0" parTransId="{CDF8DA16-30F4-4B3B-9ABA-B39E6A2EEC24}" sibTransId="{15D0978A-60C3-4FBC-AE08-4DF8DE1A50B0}"/>
    <dgm:cxn modelId="{B6183646-2FB3-45F7-A1E8-3D0D0939BE8A}" srcId="{0FBCBF6A-0A31-4D99-A57E-C0251CBBA78A}" destId="{910BF349-3086-47A3-8E45-EB5715C1565C}" srcOrd="3" destOrd="0" parTransId="{7B605FDB-4A1C-440A-9BF6-CB419674A1F9}" sibTransId="{003518B2-B0DA-4AC5-BC90-F8FC2E4F364D}"/>
    <dgm:cxn modelId="{34F5B65E-BAD5-40AE-A549-79458ED1D566}" srcId="{0FBCBF6A-0A31-4D99-A57E-C0251CBBA78A}" destId="{3A4C8122-B371-4CDE-B9C4-F1B042597BAE}" srcOrd="2" destOrd="0" parTransId="{3B6EEA74-72F6-4F79-A1CA-A2A9B39CC6AC}" sibTransId="{E4E7A6D7-F273-460C-B819-5D5442F3CA87}"/>
    <dgm:cxn modelId="{9C245744-7DDF-4DC1-BD9A-818E1A772096}" type="presOf" srcId="{3A4C8122-B371-4CDE-B9C4-F1B042597BAE}" destId="{07D15CEB-9B85-4D69-9C56-3D284A1AC36A}" srcOrd="0" destOrd="0" presId="urn:microsoft.com/office/officeart/2005/8/layout/list1"/>
    <dgm:cxn modelId="{C121D52D-AB78-4C2B-82AC-E8B4942E55AA}" type="presOf" srcId="{0FBCBF6A-0A31-4D99-A57E-C0251CBBA78A}" destId="{9D284BA7-F332-4340-ACE0-95A94142B2AE}" srcOrd="0" destOrd="0" presId="urn:microsoft.com/office/officeart/2005/8/layout/list1"/>
    <dgm:cxn modelId="{1F9B7A27-76A0-414F-8071-BD7CA80A10CC}" type="presOf" srcId="{910BF349-3086-47A3-8E45-EB5715C1565C}" destId="{98E5C311-2B33-4279-9652-59EF264694D4}" srcOrd="1" destOrd="0" presId="urn:microsoft.com/office/officeart/2005/8/layout/list1"/>
    <dgm:cxn modelId="{CBB4ED73-8BAB-4B9E-AA9E-77B38FF9C416}" type="presOf" srcId="{FA1CF8E8-FB85-4BC4-93AF-8E8960B0E610}" destId="{1A2B5A60-4BCC-4F0A-9D26-C74FA24EE92E}" srcOrd="0" destOrd="0" presId="urn:microsoft.com/office/officeart/2005/8/layout/list1"/>
    <dgm:cxn modelId="{73D70BCB-32EF-4C5F-A111-72F1A114953F}" type="presOf" srcId="{D8F7D9AE-6538-4693-AD18-5046BCF157B2}" destId="{CCE65688-B87D-4F93-AA9D-2B2D5C5D7229}" srcOrd="1" destOrd="0" presId="urn:microsoft.com/office/officeart/2005/8/layout/list1"/>
    <dgm:cxn modelId="{2FC6DE60-0818-4DB2-8CCF-8934955FC260}" type="presParOf" srcId="{9D284BA7-F332-4340-ACE0-95A94142B2AE}" destId="{F3982F34-73FF-4305-BEEC-D6484D2B3565}" srcOrd="0" destOrd="0" presId="urn:microsoft.com/office/officeart/2005/8/layout/list1"/>
    <dgm:cxn modelId="{85161BF3-74AF-4C2F-906A-1A842E22BE32}" type="presParOf" srcId="{F3982F34-73FF-4305-BEEC-D6484D2B3565}" destId="{986315D8-0511-4EEE-822C-C7DC588DA94B}" srcOrd="0" destOrd="0" presId="urn:microsoft.com/office/officeart/2005/8/layout/list1"/>
    <dgm:cxn modelId="{2B9DD3EA-90AC-4AA9-844D-DE10B392F110}" type="presParOf" srcId="{F3982F34-73FF-4305-BEEC-D6484D2B3565}" destId="{CCE65688-B87D-4F93-AA9D-2B2D5C5D7229}" srcOrd="1" destOrd="0" presId="urn:microsoft.com/office/officeart/2005/8/layout/list1"/>
    <dgm:cxn modelId="{BEB728E6-5353-4FD6-A133-37DD2C8B1BDE}" type="presParOf" srcId="{9D284BA7-F332-4340-ACE0-95A94142B2AE}" destId="{65FCB780-5A2E-400E-8E67-326EE8D22BC1}" srcOrd="1" destOrd="0" presId="urn:microsoft.com/office/officeart/2005/8/layout/list1"/>
    <dgm:cxn modelId="{72BAFD7E-A54D-43D6-8921-0F2F965E6678}" type="presParOf" srcId="{9D284BA7-F332-4340-ACE0-95A94142B2AE}" destId="{8D47118E-8E22-4947-ACC7-3566BAB412A7}" srcOrd="2" destOrd="0" presId="urn:microsoft.com/office/officeart/2005/8/layout/list1"/>
    <dgm:cxn modelId="{A30473D8-CBF3-42E7-8720-77E9F30805E9}" type="presParOf" srcId="{9D284BA7-F332-4340-ACE0-95A94142B2AE}" destId="{06330302-B921-4E18-985F-A1030C4A5612}" srcOrd="3" destOrd="0" presId="urn:microsoft.com/office/officeart/2005/8/layout/list1"/>
    <dgm:cxn modelId="{579420C3-C06D-4F11-8A57-0A31979B4829}" type="presParOf" srcId="{9D284BA7-F332-4340-ACE0-95A94142B2AE}" destId="{403089F8-82C6-4504-9834-EEFB358E4291}" srcOrd="4" destOrd="0" presId="urn:microsoft.com/office/officeart/2005/8/layout/list1"/>
    <dgm:cxn modelId="{819DAB86-C498-4127-B798-CCE177E282EA}" type="presParOf" srcId="{403089F8-82C6-4504-9834-EEFB358E4291}" destId="{1A2B5A60-4BCC-4F0A-9D26-C74FA24EE92E}" srcOrd="0" destOrd="0" presId="urn:microsoft.com/office/officeart/2005/8/layout/list1"/>
    <dgm:cxn modelId="{A9A02C2E-A02A-4D79-B3A3-C5E58F9A38A9}" type="presParOf" srcId="{403089F8-82C6-4504-9834-EEFB358E4291}" destId="{5FED2B66-1F34-4D2F-BFE2-BD01D253A850}" srcOrd="1" destOrd="0" presId="urn:microsoft.com/office/officeart/2005/8/layout/list1"/>
    <dgm:cxn modelId="{C81B4A61-999C-4920-B777-EC47F58F4031}" type="presParOf" srcId="{9D284BA7-F332-4340-ACE0-95A94142B2AE}" destId="{4EA47FA7-0191-452F-ABC5-7BC201F78563}" srcOrd="5" destOrd="0" presId="urn:microsoft.com/office/officeart/2005/8/layout/list1"/>
    <dgm:cxn modelId="{E71FFB2F-033F-4F3C-934B-C13D7B760A85}" type="presParOf" srcId="{9D284BA7-F332-4340-ACE0-95A94142B2AE}" destId="{10D39778-CDAA-4090-A20C-9DCCCCC9B718}" srcOrd="6" destOrd="0" presId="urn:microsoft.com/office/officeart/2005/8/layout/list1"/>
    <dgm:cxn modelId="{75D8DB24-13E0-473E-AAF5-B16D5CBC6647}" type="presParOf" srcId="{9D284BA7-F332-4340-ACE0-95A94142B2AE}" destId="{1D830410-C930-4471-B4B0-832AE9AEC6C5}" srcOrd="7" destOrd="0" presId="urn:microsoft.com/office/officeart/2005/8/layout/list1"/>
    <dgm:cxn modelId="{D3CE76B0-A660-4AFC-AF86-0C22FD7EE121}" type="presParOf" srcId="{9D284BA7-F332-4340-ACE0-95A94142B2AE}" destId="{D5F263C9-7755-47A9-A98F-A0D4D52CB3E9}" srcOrd="8" destOrd="0" presId="urn:microsoft.com/office/officeart/2005/8/layout/list1"/>
    <dgm:cxn modelId="{9535B884-A7A7-4665-82BF-DC3E887F61D7}" type="presParOf" srcId="{D5F263C9-7755-47A9-A98F-A0D4D52CB3E9}" destId="{07D15CEB-9B85-4D69-9C56-3D284A1AC36A}" srcOrd="0" destOrd="0" presId="urn:microsoft.com/office/officeart/2005/8/layout/list1"/>
    <dgm:cxn modelId="{39764ED2-B4FE-42B5-BA41-BAD565E47562}" type="presParOf" srcId="{D5F263C9-7755-47A9-A98F-A0D4D52CB3E9}" destId="{64EFD26D-4FC6-4A6A-A43F-66552911B728}" srcOrd="1" destOrd="0" presId="urn:microsoft.com/office/officeart/2005/8/layout/list1"/>
    <dgm:cxn modelId="{88A0548C-FF71-4D3D-9911-E56745B8705E}" type="presParOf" srcId="{9D284BA7-F332-4340-ACE0-95A94142B2AE}" destId="{E336F6FA-26A2-4E5D-81C8-15AE12A73351}" srcOrd="9" destOrd="0" presId="urn:microsoft.com/office/officeart/2005/8/layout/list1"/>
    <dgm:cxn modelId="{7127072E-38C7-4FE2-A546-22010F520A87}" type="presParOf" srcId="{9D284BA7-F332-4340-ACE0-95A94142B2AE}" destId="{452BA3F8-87D0-4FF5-9A08-D6F2AB100313}" srcOrd="10" destOrd="0" presId="urn:microsoft.com/office/officeart/2005/8/layout/list1"/>
    <dgm:cxn modelId="{FE875EB3-1B07-42E1-B3D9-8BB78852B602}" type="presParOf" srcId="{9D284BA7-F332-4340-ACE0-95A94142B2AE}" destId="{D4BB729A-41E8-4034-8C3B-964EE1E819DD}" srcOrd="11" destOrd="0" presId="urn:microsoft.com/office/officeart/2005/8/layout/list1"/>
    <dgm:cxn modelId="{E8246D6D-8761-4F8B-A1C3-856EDE4B18C1}" type="presParOf" srcId="{9D284BA7-F332-4340-ACE0-95A94142B2AE}" destId="{22284B70-8E64-4DD7-BD56-53DD88D09435}" srcOrd="12" destOrd="0" presId="urn:microsoft.com/office/officeart/2005/8/layout/list1"/>
    <dgm:cxn modelId="{EEFA8730-4DEB-40D6-A934-B3137873BFA6}" type="presParOf" srcId="{22284B70-8E64-4DD7-BD56-53DD88D09435}" destId="{4820D9A2-7517-4E21-BE13-BC5CA9731126}" srcOrd="0" destOrd="0" presId="urn:microsoft.com/office/officeart/2005/8/layout/list1"/>
    <dgm:cxn modelId="{46429FC0-95D0-4A94-8ECB-4822D168517F}" type="presParOf" srcId="{22284B70-8E64-4DD7-BD56-53DD88D09435}" destId="{98E5C311-2B33-4279-9652-59EF264694D4}" srcOrd="1" destOrd="0" presId="urn:microsoft.com/office/officeart/2005/8/layout/list1"/>
    <dgm:cxn modelId="{7C24BFC4-EBEF-4231-85E9-5F0077D33EAF}" type="presParOf" srcId="{9D284BA7-F332-4340-ACE0-95A94142B2AE}" destId="{CAF104AE-1AC9-4332-8519-85B14317041A}" srcOrd="13" destOrd="0" presId="urn:microsoft.com/office/officeart/2005/8/layout/list1"/>
    <dgm:cxn modelId="{7C45943B-EDAC-4232-9B90-4ECEE861082F}" type="presParOf" srcId="{9D284BA7-F332-4340-ACE0-95A94142B2AE}" destId="{36B45FD1-8281-4771-BBB5-09E36EF568A1}" srcOrd="14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294793A7-AEBE-4163-85A2-6CFC82743213}" type="doc">
      <dgm:prSet loTypeId="urn:microsoft.com/office/officeart/2005/8/layout/radial6" loCatId="cycle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D49F4D97-046E-453B-9327-E7C60FD134C9}">
      <dgm:prSet phldrT="[Текст]" custT="1"/>
      <dgm:spPr/>
      <dgm:t>
        <a:bodyPr/>
        <a:lstStyle/>
        <a:p>
          <a:r>
            <a:rPr lang="ru-RU" sz="2800" b="1" dirty="0" smtClean="0">
              <a:latin typeface="Times New Roman" pitchFamily="18" charset="0"/>
              <a:cs typeface="Times New Roman" pitchFamily="18" charset="0"/>
            </a:rPr>
            <a:t>Преимущества проектного метода</a:t>
          </a:r>
          <a:endParaRPr lang="ru-RU" sz="2800" dirty="0">
            <a:latin typeface="Times New Roman" pitchFamily="18" charset="0"/>
            <a:cs typeface="Times New Roman" pitchFamily="18" charset="0"/>
          </a:endParaRPr>
        </a:p>
      </dgm:t>
    </dgm:pt>
    <dgm:pt modelId="{A4CFDFE0-96BD-4391-96D6-00FEB435139A}" type="parTrans" cxnId="{61136C41-9C30-4474-9620-C24E4733F520}">
      <dgm:prSet/>
      <dgm:spPr/>
      <dgm:t>
        <a:bodyPr/>
        <a:lstStyle/>
        <a:p>
          <a:endParaRPr lang="ru-RU"/>
        </a:p>
      </dgm:t>
    </dgm:pt>
    <dgm:pt modelId="{4DD62E42-4DA8-465C-A21E-682BB5AA3F7C}" type="sibTrans" cxnId="{61136C41-9C30-4474-9620-C24E4733F520}">
      <dgm:prSet/>
      <dgm:spPr/>
      <dgm:t>
        <a:bodyPr/>
        <a:lstStyle/>
        <a:p>
          <a:endParaRPr lang="ru-RU"/>
        </a:p>
      </dgm:t>
    </dgm:pt>
    <dgm:pt modelId="{7B198F23-93CF-469C-94C6-3A4F614C4D61}">
      <dgm:prSet phldrT="[Текст]" custT="1"/>
      <dgm:spPr/>
      <dgm:t>
        <a:bodyPr/>
        <a:lstStyle/>
        <a:p>
          <a:endParaRPr lang="ru-RU" sz="2000" dirty="0" smtClean="0">
            <a:latin typeface="Times New Roman" pitchFamily="18" charset="0"/>
            <a:cs typeface="Times New Roman" pitchFamily="18" charset="0"/>
          </a:endParaRPr>
        </a:p>
        <a:p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Один из методов развивающего обучения</a:t>
          </a:r>
          <a:endParaRPr lang="ru-RU" sz="2000" dirty="0">
            <a:latin typeface="Times New Roman" pitchFamily="18" charset="0"/>
            <a:cs typeface="Times New Roman" pitchFamily="18" charset="0"/>
          </a:endParaRPr>
        </a:p>
      </dgm:t>
    </dgm:pt>
    <dgm:pt modelId="{520849F6-5301-47D4-9649-2C33D9B86890}" type="parTrans" cxnId="{014294C7-8A0B-42B7-9FDF-23CB4DFCF9BB}">
      <dgm:prSet/>
      <dgm:spPr/>
      <dgm:t>
        <a:bodyPr/>
        <a:lstStyle/>
        <a:p>
          <a:endParaRPr lang="ru-RU"/>
        </a:p>
      </dgm:t>
    </dgm:pt>
    <dgm:pt modelId="{0A9475D3-90E2-4FD0-8545-D70997A6C0E2}" type="sibTrans" cxnId="{014294C7-8A0B-42B7-9FDF-23CB4DFCF9BB}">
      <dgm:prSet/>
      <dgm:spPr/>
      <dgm:t>
        <a:bodyPr/>
        <a:lstStyle/>
        <a:p>
          <a:endParaRPr lang="ru-RU"/>
        </a:p>
      </dgm:t>
    </dgm:pt>
    <dgm:pt modelId="{ED5BEB49-A1B5-41A9-B5EC-FE8E5FFC06C5}">
      <dgm:prSet phldrT="[Текст]" custT="1"/>
      <dgm:spPr/>
      <dgm:t>
        <a:bodyPr/>
        <a:lstStyle/>
        <a:p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Повышает качество образовательного процесс</a:t>
          </a:r>
          <a:r>
            <a:rPr lang="ru-RU" sz="2000" dirty="0" smtClean="0"/>
            <a:t>а</a:t>
          </a:r>
          <a:endParaRPr lang="ru-RU" sz="2000" dirty="0"/>
        </a:p>
      </dgm:t>
    </dgm:pt>
    <dgm:pt modelId="{69FD094F-B71B-4DCA-90D2-8B138C03BD75}" type="parTrans" cxnId="{35A9BCC0-6128-4893-9E1A-423F1F76ECF0}">
      <dgm:prSet/>
      <dgm:spPr/>
      <dgm:t>
        <a:bodyPr/>
        <a:lstStyle/>
        <a:p>
          <a:endParaRPr lang="ru-RU"/>
        </a:p>
      </dgm:t>
    </dgm:pt>
    <dgm:pt modelId="{B0E1CEFF-61F2-4012-A1A0-7BB9B0C15CE9}" type="sibTrans" cxnId="{35A9BCC0-6128-4893-9E1A-423F1F76ECF0}">
      <dgm:prSet/>
      <dgm:spPr/>
      <dgm:t>
        <a:bodyPr/>
        <a:lstStyle/>
        <a:p>
          <a:endParaRPr lang="ru-RU"/>
        </a:p>
      </dgm:t>
    </dgm:pt>
    <dgm:pt modelId="{2CD946BC-E14A-42C6-AE2F-8BE8DE49C77C}">
      <dgm:prSet phldrT="[Текст]" custT="1"/>
      <dgm:spPr/>
      <dgm:t>
        <a:bodyPr/>
        <a:lstStyle/>
        <a:p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Служит развитию критического и творческого мышления</a:t>
          </a:r>
          <a:endParaRPr lang="ru-RU" sz="2000" dirty="0">
            <a:latin typeface="Times New Roman" pitchFamily="18" charset="0"/>
            <a:cs typeface="Times New Roman" pitchFamily="18" charset="0"/>
          </a:endParaRPr>
        </a:p>
      </dgm:t>
    </dgm:pt>
    <dgm:pt modelId="{564C1950-2E02-4EA6-A808-0C3425D0BFCD}" type="parTrans" cxnId="{D5CE517F-9520-4643-B0CA-34F0B819AB8A}">
      <dgm:prSet/>
      <dgm:spPr/>
      <dgm:t>
        <a:bodyPr/>
        <a:lstStyle/>
        <a:p>
          <a:endParaRPr lang="ru-RU"/>
        </a:p>
      </dgm:t>
    </dgm:pt>
    <dgm:pt modelId="{DD429119-8681-4AB7-A049-BB6751C4E4F2}" type="sibTrans" cxnId="{D5CE517F-9520-4643-B0CA-34F0B819AB8A}">
      <dgm:prSet/>
      <dgm:spPr/>
      <dgm:t>
        <a:bodyPr/>
        <a:lstStyle/>
        <a:p>
          <a:endParaRPr lang="ru-RU"/>
        </a:p>
      </dgm:t>
    </dgm:pt>
    <dgm:pt modelId="{048B6C90-229D-41BF-919E-2373369997BE}">
      <dgm:prSet custT="1"/>
      <dgm:spPr/>
      <dgm:t>
        <a:bodyPr/>
        <a:lstStyle/>
        <a:p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Способствует повышению компетентности педагогов</a:t>
          </a:r>
          <a:endParaRPr lang="ru-RU" sz="2000" dirty="0">
            <a:latin typeface="Times New Roman" pitchFamily="18" charset="0"/>
            <a:cs typeface="Times New Roman" pitchFamily="18" charset="0"/>
          </a:endParaRPr>
        </a:p>
      </dgm:t>
    </dgm:pt>
    <dgm:pt modelId="{5F4F14FD-0083-4120-87F4-7F25E4E1DB14}" type="parTrans" cxnId="{C44BB6AF-C5FD-4AE8-BC33-B9644C9FF152}">
      <dgm:prSet/>
      <dgm:spPr/>
      <dgm:t>
        <a:bodyPr/>
        <a:lstStyle/>
        <a:p>
          <a:endParaRPr lang="ru-RU"/>
        </a:p>
      </dgm:t>
    </dgm:pt>
    <dgm:pt modelId="{E598089E-5595-49A6-9146-9C73632FF80D}" type="sibTrans" cxnId="{C44BB6AF-C5FD-4AE8-BC33-B9644C9FF152}">
      <dgm:prSet/>
      <dgm:spPr/>
      <dgm:t>
        <a:bodyPr/>
        <a:lstStyle/>
        <a:p>
          <a:endParaRPr lang="ru-RU"/>
        </a:p>
      </dgm:t>
    </dgm:pt>
    <dgm:pt modelId="{D6784B09-80B4-40E1-8DC4-4CB1B09BB739}" type="pres">
      <dgm:prSet presAssocID="{294793A7-AEBE-4163-85A2-6CFC82743213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4FE4DBF2-4636-490F-A0BC-3CE6FC012324}" type="pres">
      <dgm:prSet presAssocID="{D49F4D97-046E-453B-9327-E7C60FD134C9}" presName="centerShape" presStyleLbl="node0" presStyleIdx="0" presStyleCnt="1" custScaleX="170334" custScaleY="114934" custLinFactNeighborX="-266" custLinFactNeighborY="-911"/>
      <dgm:spPr/>
      <dgm:t>
        <a:bodyPr/>
        <a:lstStyle/>
        <a:p>
          <a:endParaRPr lang="ru-RU"/>
        </a:p>
      </dgm:t>
    </dgm:pt>
    <dgm:pt modelId="{AB7A0420-FCF7-4FE6-8181-D29D4CF68311}" type="pres">
      <dgm:prSet presAssocID="{7B198F23-93CF-469C-94C6-3A4F614C4D61}" presName="node" presStyleLbl="node1" presStyleIdx="0" presStyleCnt="4" custScaleX="170334" custScaleY="114934" custRadScaleRad="101822" custRadScaleInc="-99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C0EB9C5-870A-40BB-887A-45C1184184EC}" type="pres">
      <dgm:prSet presAssocID="{7B198F23-93CF-469C-94C6-3A4F614C4D61}" presName="dummy" presStyleCnt="0"/>
      <dgm:spPr/>
      <dgm:t>
        <a:bodyPr/>
        <a:lstStyle/>
        <a:p>
          <a:endParaRPr lang="ru-RU"/>
        </a:p>
      </dgm:t>
    </dgm:pt>
    <dgm:pt modelId="{093313F0-8C6D-4101-ABBF-3AA8432500C2}" type="pres">
      <dgm:prSet presAssocID="{0A9475D3-90E2-4FD0-8545-D70997A6C0E2}" presName="sibTrans" presStyleLbl="sibTrans2D1" presStyleIdx="0" presStyleCnt="4"/>
      <dgm:spPr/>
      <dgm:t>
        <a:bodyPr/>
        <a:lstStyle/>
        <a:p>
          <a:endParaRPr lang="ru-RU"/>
        </a:p>
      </dgm:t>
    </dgm:pt>
    <dgm:pt modelId="{2EB25BDE-E665-40C4-8862-02DA5F624144}" type="pres">
      <dgm:prSet presAssocID="{ED5BEB49-A1B5-41A9-B5EC-FE8E5FFC06C5}" presName="node" presStyleLbl="node1" presStyleIdx="1" presStyleCnt="4" custScaleX="170334" custScaleY="114934" custRadScaleRad="124234" custRadScaleInc="-536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4007167-406B-4FDA-82FF-460003EBD968}" type="pres">
      <dgm:prSet presAssocID="{ED5BEB49-A1B5-41A9-B5EC-FE8E5FFC06C5}" presName="dummy" presStyleCnt="0"/>
      <dgm:spPr/>
      <dgm:t>
        <a:bodyPr/>
        <a:lstStyle/>
        <a:p>
          <a:endParaRPr lang="ru-RU"/>
        </a:p>
      </dgm:t>
    </dgm:pt>
    <dgm:pt modelId="{A16BE889-BA35-48BB-8B5F-9CEE8252DB0F}" type="pres">
      <dgm:prSet presAssocID="{B0E1CEFF-61F2-4012-A1A0-7BB9B0C15CE9}" presName="sibTrans" presStyleLbl="sibTrans2D1" presStyleIdx="1" presStyleCnt="4"/>
      <dgm:spPr/>
      <dgm:t>
        <a:bodyPr/>
        <a:lstStyle/>
        <a:p>
          <a:endParaRPr lang="ru-RU"/>
        </a:p>
      </dgm:t>
    </dgm:pt>
    <dgm:pt modelId="{12AD603E-25FD-47A0-8488-201A8AF75DEC}" type="pres">
      <dgm:prSet presAssocID="{2CD946BC-E14A-42C6-AE2F-8BE8DE49C77C}" presName="node" presStyleLbl="node1" presStyleIdx="2" presStyleCnt="4" custScaleX="170334" custScaleY="114934" custRadScaleRad="98180" custRadScaleInc="103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1D432C1-0D39-4351-8568-55E001885620}" type="pres">
      <dgm:prSet presAssocID="{2CD946BC-E14A-42C6-AE2F-8BE8DE49C77C}" presName="dummy" presStyleCnt="0"/>
      <dgm:spPr/>
      <dgm:t>
        <a:bodyPr/>
        <a:lstStyle/>
        <a:p>
          <a:endParaRPr lang="ru-RU"/>
        </a:p>
      </dgm:t>
    </dgm:pt>
    <dgm:pt modelId="{155B4A67-C417-4760-9331-EE1F9BBAE54A}" type="pres">
      <dgm:prSet presAssocID="{DD429119-8681-4AB7-A049-BB6751C4E4F2}" presName="sibTrans" presStyleLbl="sibTrans2D1" presStyleIdx="2" presStyleCnt="4"/>
      <dgm:spPr/>
      <dgm:t>
        <a:bodyPr/>
        <a:lstStyle/>
        <a:p>
          <a:endParaRPr lang="ru-RU"/>
        </a:p>
      </dgm:t>
    </dgm:pt>
    <dgm:pt modelId="{AC41DC11-8B30-4D4C-A25C-15B970F1E279}" type="pres">
      <dgm:prSet presAssocID="{048B6C90-229D-41BF-919E-2373369997BE}" presName="node" presStyleLbl="node1" presStyleIdx="3" presStyleCnt="4" custScaleX="170334" custScaleY="114934" custRadScaleRad="121279" custRadScaleInc="549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EBFD9EB-1FAA-4529-8EEF-2DE37545557B}" type="pres">
      <dgm:prSet presAssocID="{048B6C90-229D-41BF-919E-2373369997BE}" presName="dummy" presStyleCnt="0"/>
      <dgm:spPr/>
      <dgm:t>
        <a:bodyPr/>
        <a:lstStyle/>
        <a:p>
          <a:endParaRPr lang="ru-RU"/>
        </a:p>
      </dgm:t>
    </dgm:pt>
    <dgm:pt modelId="{3DFF411A-01CD-4157-9817-BCECAC236EE5}" type="pres">
      <dgm:prSet presAssocID="{E598089E-5595-49A6-9146-9C73632FF80D}" presName="sibTrans" presStyleLbl="sibTrans2D1" presStyleIdx="3" presStyleCnt="4"/>
      <dgm:spPr/>
      <dgm:t>
        <a:bodyPr/>
        <a:lstStyle/>
        <a:p>
          <a:endParaRPr lang="ru-RU"/>
        </a:p>
      </dgm:t>
    </dgm:pt>
  </dgm:ptLst>
  <dgm:cxnLst>
    <dgm:cxn modelId="{25DEF1DA-F3A6-47D8-B20F-61C4A6E181B6}" type="presOf" srcId="{294793A7-AEBE-4163-85A2-6CFC82743213}" destId="{D6784B09-80B4-40E1-8DC4-4CB1B09BB739}" srcOrd="0" destOrd="0" presId="urn:microsoft.com/office/officeart/2005/8/layout/radial6"/>
    <dgm:cxn modelId="{F04FD3AD-FC60-4096-A8D3-FB93D61F8287}" type="presOf" srcId="{0A9475D3-90E2-4FD0-8545-D70997A6C0E2}" destId="{093313F0-8C6D-4101-ABBF-3AA8432500C2}" srcOrd="0" destOrd="0" presId="urn:microsoft.com/office/officeart/2005/8/layout/radial6"/>
    <dgm:cxn modelId="{C44BB6AF-C5FD-4AE8-BC33-B9644C9FF152}" srcId="{D49F4D97-046E-453B-9327-E7C60FD134C9}" destId="{048B6C90-229D-41BF-919E-2373369997BE}" srcOrd="3" destOrd="0" parTransId="{5F4F14FD-0083-4120-87F4-7F25E4E1DB14}" sibTransId="{E598089E-5595-49A6-9146-9C73632FF80D}"/>
    <dgm:cxn modelId="{D8BC69E8-45D8-4FCD-B98E-3B65219F3361}" type="presOf" srcId="{048B6C90-229D-41BF-919E-2373369997BE}" destId="{AC41DC11-8B30-4D4C-A25C-15B970F1E279}" srcOrd="0" destOrd="0" presId="urn:microsoft.com/office/officeart/2005/8/layout/radial6"/>
    <dgm:cxn modelId="{61136C41-9C30-4474-9620-C24E4733F520}" srcId="{294793A7-AEBE-4163-85A2-6CFC82743213}" destId="{D49F4D97-046E-453B-9327-E7C60FD134C9}" srcOrd="0" destOrd="0" parTransId="{A4CFDFE0-96BD-4391-96D6-00FEB435139A}" sibTransId="{4DD62E42-4DA8-465C-A21E-682BB5AA3F7C}"/>
    <dgm:cxn modelId="{622251D9-376B-432B-ABDA-D43EB31D4E9B}" type="presOf" srcId="{2CD946BC-E14A-42C6-AE2F-8BE8DE49C77C}" destId="{12AD603E-25FD-47A0-8488-201A8AF75DEC}" srcOrd="0" destOrd="0" presId="urn:microsoft.com/office/officeart/2005/8/layout/radial6"/>
    <dgm:cxn modelId="{FDD39BFB-71A9-40D3-B934-23E5FFFC920B}" type="presOf" srcId="{DD429119-8681-4AB7-A049-BB6751C4E4F2}" destId="{155B4A67-C417-4760-9331-EE1F9BBAE54A}" srcOrd="0" destOrd="0" presId="urn:microsoft.com/office/officeart/2005/8/layout/radial6"/>
    <dgm:cxn modelId="{014294C7-8A0B-42B7-9FDF-23CB4DFCF9BB}" srcId="{D49F4D97-046E-453B-9327-E7C60FD134C9}" destId="{7B198F23-93CF-469C-94C6-3A4F614C4D61}" srcOrd="0" destOrd="0" parTransId="{520849F6-5301-47D4-9649-2C33D9B86890}" sibTransId="{0A9475D3-90E2-4FD0-8545-D70997A6C0E2}"/>
    <dgm:cxn modelId="{E6DA7A5A-BDBF-4C2F-AF72-C0D41F11E41C}" type="presOf" srcId="{ED5BEB49-A1B5-41A9-B5EC-FE8E5FFC06C5}" destId="{2EB25BDE-E665-40C4-8862-02DA5F624144}" srcOrd="0" destOrd="0" presId="urn:microsoft.com/office/officeart/2005/8/layout/radial6"/>
    <dgm:cxn modelId="{D5CE517F-9520-4643-B0CA-34F0B819AB8A}" srcId="{D49F4D97-046E-453B-9327-E7C60FD134C9}" destId="{2CD946BC-E14A-42C6-AE2F-8BE8DE49C77C}" srcOrd="2" destOrd="0" parTransId="{564C1950-2E02-4EA6-A808-0C3425D0BFCD}" sibTransId="{DD429119-8681-4AB7-A049-BB6751C4E4F2}"/>
    <dgm:cxn modelId="{35A9BCC0-6128-4893-9E1A-423F1F76ECF0}" srcId="{D49F4D97-046E-453B-9327-E7C60FD134C9}" destId="{ED5BEB49-A1B5-41A9-B5EC-FE8E5FFC06C5}" srcOrd="1" destOrd="0" parTransId="{69FD094F-B71B-4DCA-90D2-8B138C03BD75}" sibTransId="{B0E1CEFF-61F2-4012-A1A0-7BB9B0C15CE9}"/>
    <dgm:cxn modelId="{6964C3A8-2350-4AC6-8AC3-9EF0CB3575FB}" type="presOf" srcId="{D49F4D97-046E-453B-9327-E7C60FD134C9}" destId="{4FE4DBF2-4636-490F-A0BC-3CE6FC012324}" srcOrd="0" destOrd="0" presId="urn:microsoft.com/office/officeart/2005/8/layout/radial6"/>
    <dgm:cxn modelId="{634785B5-6D63-481E-B13B-D5051A977286}" type="presOf" srcId="{E598089E-5595-49A6-9146-9C73632FF80D}" destId="{3DFF411A-01CD-4157-9817-BCECAC236EE5}" srcOrd="0" destOrd="0" presId="urn:microsoft.com/office/officeart/2005/8/layout/radial6"/>
    <dgm:cxn modelId="{93A28C07-832A-4944-839C-421382E17C74}" type="presOf" srcId="{B0E1CEFF-61F2-4012-A1A0-7BB9B0C15CE9}" destId="{A16BE889-BA35-48BB-8B5F-9CEE8252DB0F}" srcOrd="0" destOrd="0" presId="urn:microsoft.com/office/officeart/2005/8/layout/radial6"/>
    <dgm:cxn modelId="{45A0F313-62B2-46C0-9124-BE4814166304}" type="presOf" srcId="{7B198F23-93CF-469C-94C6-3A4F614C4D61}" destId="{AB7A0420-FCF7-4FE6-8181-D29D4CF68311}" srcOrd="0" destOrd="0" presId="urn:microsoft.com/office/officeart/2005/8/layout/radial6"/>
    <dgm:cxn modelId="{2ED509AC-9EC7-4456-8F93-51A484E1445F}" type="presParOf" srcId="{D6784B09-80B4-40E1-8DC4-4CB1B09BB739}" destId="{4FE4DBF2-4636-490F-A0BC-3CE6FC012324}" srcOrd="0" destOrd="0" presId="urn:microsoft.com/office/officeart/2005/8/layout/radial6"/>
    <dgm:cxn modelId="{43F52CD6-83B3-482F-BA4D-707AA542D98E}" type="presParOf" srcId="{D6784B09-80B4-40E1-8DC4-4CB1B09BB739}" destId="{AB7A0420-FCF7-4FE6-8181-D29D4CF68311}" srcOrd="1" destOrd="0" presId="urn:microsoft.com/office/officeart/2005/8/layout/radial6"/>
    <dgm:cxn modelId="{9AABA3F1-41A0-45D5-830A-F51082BF9D6B}" type="presParOf" srcId="{D6784B09-80B4-40E1-8DC4-4CB1B09BB739}" destId="{BC0EB9C5-870A-40BB-887A-45C1184184EC}" srcOrd="2" destOrd="0" presId="urn:microsoft.com/office/officeart/2005/8/layout/radial6"/>
    <dgm:cxn modelId="{9BCBCB5D-969F-4989-A5F9-6FFB516085C1}" type="presParOf" srcId="{D6784B09-80B4-40E1-8DC4-4CB1B09BB739}" destId="{093313F0-8C6D-4101-ABBF-3AA8432500C2}" srcOrd="3" destOrd="0" presId="urn:microsoft.com/office/officeart/2005/8/layout/radial6"/>
    <dgm:cxn modelId="{55D28D98-A744-4919-8210-D419CB2319DC}" type="presParOf" srcId="{D6784B09-80B4-40E1-8DC4-4CB1B09BB739}" destId="{2EB25BDE-E665-40C4-8862-02DA5F624144}" srcOrd="4" destOrd="0" presId="urn:microsoft.com/office/officeart/2005/8/layout/radial6"/>
    <dgm:cxn modelId="{7CFE1BC5-CBBE-4E63-94F3-B7D35B82087C}" type="presParOf" srcId="{D6784B09-80B4-40E1-8DC4-4CB1B09BB739}" destId="{E4007167-406B-4FDA-82FF-460003EBD968}" srcOrd="5" destOrd="0" presId="urn:microsoft.com/office/officeart/2005/8/layout/radial6"/>
    <dgm:cxn modelId="{C30C7A1A-BFD3-45D7-A45E-76B74CB12DB0}" type="presParOf" srcId="{D6784B09-80B4-40E1-8DC4-4CB1B09BB739}" destId="{A16BE889-BA35-48BB-8B5F-9CEE8252DB0F}" srcOrd="6" destOrd="0" presId="urn:microsoft.com/office/officeart/2005/8/layout/radial6"/>
    <dgm:cxn modelId="{938B6CF4-9728-4F42-B908-13686D735A37}" type="presParOf" srcId="{D6784B09-80B4-40E1-8DC4-4CB1B09BB739}" destId="{12AD603E-25FD-47A0-8488-201A8AF75DEC}" srcOrd="7" destOrd="0" presId="urn:microsoft.com/office/officeart/2005/8/layout/radial6"/>
    <dgm:cxn modelId="{8EDDD3DA-88BC-4978-8DAA-0913C1DB4658}" type="presParOf" srcId="{D6784B09-80B4-40E1-8DC4-4CB1B09BB739}" destId="{F1D432C1-0D39-4351-8568-55E001885620}" srcOrd="8" destOrd="0" presId="urn:microsoft.com/office/officeart/2005/8/layout/radial6"/>
    <dgm:cxn modelId="{130811D7-6904-45E7-B495-2817B5790DCA}" type="presParOf" srcId="{D6784B09-80B4-40E1-8DC4-4CB1B09BB739}" destId="{155B4A67-C417-4760-9331-EE1F9BBAE54A}" srcOrd="9" destOrd="0" presId="urn:microsoft.com/office/officeart/2005/8/layout/radial6"/>
    <dgm:cxn modelId="{43A88659-1477-4E27-A53E-6A1762F9B05E}" type="presParOf" srcId="{D6784B09-80B4-40E1-8DC4-4CB1B09BB739}" destId="{AC41DC11-8B30-4D4C-A25C-15B970F1E279}" srcOrd="10" destOrd="0" presId="urn:microsoft.com/office/officeart/2005/8/layout/radial6"/>
    <dgm:cxn modelId="{70EFA11F-F559-4A42-8F4B-6C17DDEDC423}" type="presParOf" srcId="{D6784B09-80B4-40E1-8DC4-4CB1B09BB739}" destId="{1EBFD9EB-1FAA-4529-8EEF-2DE37545557B}" srcOrd="11" destOrd="0" presId="urn:microsoft.com/office/officeart/2005/8/layout/radial6"/>
    <dgm:cxn modelId="{86684F39-5DDE-4E39-83F5-15837A65F14B}" type="presParOf" srcId="{D6784B09-80B4-40E1-8DC4-4CB1B09BB739}" destId="{3DFF411A-01CD-4157-9817-BCECAC236EE5}" srcOrd="12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8A79570-E1F5-4037-A135-E33FE35B61B9}" type="doc">
      <dgm:prSet loTypeId="urn:microsoft.com/office/officeart/2005/8/layout/orgChart1" loCatId="hierarchy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89CE5B2-C336-454C-84E9-6DAD738DAF95}">
      <dgm:prSet phldrT="[Текст]" custT="1"/>
      <dgm:spPr/>
      <dgm:t>
        <a:bodyPr/>
        <a:lstStyle/>
        <a:p>
          <a:r>
            <a:rPr lang="ru-RU" sz="4000" b="1" dirty="0" smtClean="0">
              <a:latin typeface="Times New Roman" pitchFamily="18" charset="0"/>
              <a:cs typeface="Times New Roman" pitchFamily="18" charset="0"/>
            </a:rPr>
            <a:t>ТИПЫ</a:t>
          </a:r>
        </a:p>
        <a:p>
          <a:r>
            <a:rPr lang="ru-RU" sz="4000" b="1" dirty="0" smtClean="0">
              <a:latin typeface="Times New Roman" pitchFamily="18" charset="0"/>
              <a:cs typeface="Times New Roman" pitchFamily="18" charset="0"/>
            </a:rPr>
            <a:t>ПРОЕКТОВ ДОУ</a:t>
          </a:r>
          <a:endParaRPr lang="ru-RU" sz="4000" dirty="0">
            <a:latin typeface="Times New Roman" pitchFamily="18" charset="0"/>
            <a:cs typeface="Times New Roman" pitchFamily="18" charset="0"/>
          </a:endParaRPr>
        </a:p>
      </dgm:t>
    </dgm:pt>
    <dgm:pt modelId="{67D4E37B-C196-4DAD-8DBC-B50423BF45BB}" type="parTrans" cxnId="{85C81E70-C1EB-47E0-8F18-515A6C962264}">
      <dgm:prSet/>
      <dgm:spPr/>
      <dgm:t>
        <a:bodyPr/>
        <a:lstStyle/>
        <a:p>
          <a:endParaRPr lang="ru-RU"/>
        </a:p>
      </dgm:t>
    </dgm:pt>
    <dgm:pt modelId="{D8009713-3B3C-4A30-A49E-2829EAD802ED}" type="sibTrans" cxnId="{85C81E70-C1EB-47E0-8F18-515A6C962264}">
      <dgm:prSet/>
      <dgm:spPr/>
      <dgm:t>
        <a:bodyPr/>
        <a:lstStyle/>
        <a:p>
          <a:endParaRPr lang="ru-RU"/>
        </a:p>
      </dgm:t>
    </dgm:pt>
    <dgm:pt modelId="{5B07CF31-25B4-45C3-B23A-6B732E05CC36}">
      <dgm:prSet phldrT="[Текст]" custT="1"/>
      <dgm:spPr/>
      <dgm:t>
        <a:bodyPr/>
        <a:lstStyle/>
        <a:p>
          <a:r>
            <a:rPr lang="ru-RU" sz="2000" b="1" dirty="0" smtClean="0">
              <a:latin typeface="Times New Roman" pitchFamily="18" charset="0"/>
              <a:cs typeface="Times New Roman" pitchFamily="18" charset="0"/>
            </a:rPr>
            <a:t>По доминирующему виду проектной деятельности</a:t>
          </a:r>
          <a:endParaRPr lang="ru-RU" sz="2000" dirty="0">
            <a:latin typeface="Times New Roman" pitchFamily="18" charset="0"/>
            <a:cs typeface="Times New Roman" pitchFamily="18" charset="0"/>
          </a:endParaRPr>
        </a:p>
      </dgm:t>
    </dgm:pt>
    <dgm:pt modelId="{DDC81C7F-E829-4B58-B544-ED0809DF6C20}" type="parTrans" cxnId="{4384596F-AA3A-4E63-B92F-3085368B992C}">
      <dgm:prSet/>
      <dgm:spPr/>
      <dgm:t>
        <a:bodyPr/>
        <a:lstStyle/>
        <a:p>
          <a:endParaRPr lang="ru-RU"/>
        </a:p>
      </dgm:t>
    </dgm:pt>
    <dgm:pt modelId="{8FB512E6-A8A3-426A-8995-07C96394D27E}" type="sibTrans" cxnId="{4384596F-AA3A-4E63-B92F-3085368B992C}">
      <dgm:prSet/>
      <dgm:spPr/>
      <dgm:t>
        <a:bodyPr/>
        <a:lstStyle/>
        <a:p>
          <a:endParaRPr lang="ru-RU"/>
        </a:p>
      </dgm:t>
    </dgm:pt>
    <dgm:pt modelId="{02B855DE-F501-43AC-AFB9-D5D2D7B1F23B}">
      <dgm:prSet phldrT="[Текст]" custT="1"/>
      <dgm:spPr/>
      <dgm:t>
        <a:bodyPr/>
        <a:lstStyle/>
        <a:p>
          <a:r>
            <a:rPr lang="ru-RU" sz="2000" b="1" dirty="0" smtClean="0">
              <a:latin typeface="Times New Roman" pitchFamily="18" charset="0"/>
              <a:cs typeface="Times New Roman" pitchFamily="18" charset="0"/>
            </a:rPr>
            <a:t>По продолжительности </a:t>
          </a:r>
          <a:endParaRPr lang="ru-RU" sz="2000" dirty="0">
            <a:latin typeface="Times New Roman" pitchFamily="18" charset="0"/>
            <a:cs typeface="Times New Roman" pitchFamily="18" charset="0"/>
          </a:endParaRPr>
        </a:p>
      </dgm:t>
    </dgm:pt>
    <dgm:pt modelId="{19217F29-352B-4C6E-90C8-A8B454D54412}" type="parTrans" cxnId="{41E91ABF-E538-4340-915C-9D8364DE2EF9}">
      <dgm:prSet/>
      <dgm:spPr/>
      <dgm:t>
        <a:bodyPr/>
        <a:lstStyle/>
        <a:p>
          <a:endParaRPr lang="ru-RU"/>
        </a:p>
      </dgm:t>
    </dgm:pt>
    <dgm:pt modelId="{BF403E89-9AEB-43C9-BE75-21543CD03FA0}" type="sibTrans" cxnId="{41E91ABF-E538-4340-915C-9D8364DE2EF9}">
      <dgm:prSet/>
      <dgm:spPr/>
      <dgm:t>
        <a:bodyPr/>
        <a:lstStyle/>
        <a:p>
          <a:endParaRPr lang="ru-RU"/>
        </a:p>
      </dgm:t>
    </dgm:pt>
    <dgm:pt modelId="{DA2E2866-3E0D-4C28-B22E-719AB9B33E9D}">
      <dgm:prSet phldrT="[Текст]" custT="1"/>
      <dgm:spPr/>
      <dgm:t>
        <a:bodyPr/>
        <a:lstStyle/>
        <a:p>
          <a:r>
            <a:rPr lang="ru-RU" sz="2000" b="1" dirty="0" smtClean="0">
              <a:latin typeface="Times New Roman" pitchFamily="18" charset="0"/>
              <a:cs typeface="Times New Roman" pitchFamily="18" charset="0"/>
            </a:rPr>
            <a:t>По содержанию </a:t>
          </a:r>
          <a:endParaRPr lang="ru-RU" sz="2000" dirty="0">
            <a:latin typeface="Times New Roman" pitchFamily="18" charset="0"/>
            <a:cs typeface="Times New Roman" pitchFamily="18" charset="0"/>
          </a:endParaRPr>
        </a:p>
      </dgm:t>
    </dgm:pt>
    <dgm:pt modelId="{8BCEA8B4-5F75-4C41-900C-ECA9144E7CE7}" type="parTrans" cxnId="{8E87F78F-FAD4-477D-9C73-309DC075CC61}">
      <dgm:prSet/>
      <dgm:spPr/>
      <dgm:t>
        <a:bodyPr/>
        <a:lstStyle/>
        <a:p>
          <a:endParaRPr lang="ru-RU"/>
        </a:p>
      </dgm:t>
    </dgm:pt>
    <dgm:pt modelId="{27FC11F4-AB56-4787-8538-5937B5907AA6}" type="sibTrans" cxnId="{8E87F78F-FAD4-477D-9C73-309DC075CC61}">
      <dgm:prSet/>
      <dgm:spPr/>
      <dgm:t>
        <a:bodyPr/>
        <a:lstStyle/>
        <a:p>
          <a:endParaRPr lang="ru-RU"/>
        </a:p>
      </dgm:t>
    </dgm:pt>
    <dgm:pt modelId="{5207752D-AD69-4FB9-9DDD-63B363FAD646}">
      <dgm:prSet custT="1"/>
      <dgm:spPr/>
      <dgm:t>
        <a:bodyPr/>
        <a:lstStyle/>
        <a:p>
          <a:r>
            <a:rPr lang="ru-RU" sz="2000" b="1" dirty="0" smtClean="0">
              <a:latin typeface="Times New Roman" pitchFamily="18" charset="0"/>
              <a:cs typeface="Times New Roman" pitchFamily="18" charset="0"/>
            </a:rPr>
            <a:t>По количеству участников</a:t>
          </a:r>
          <a:endParaRPr lang="ru-RU" sz="2000" dirty="0">
            <a:latin typeface="Times New Roman" pitchFamily="18" charset="0"/>
            <a:cs typeface="Times New Roman" pitchFamily="18" charset="0"/>
          </a:endParaRPr>
        </a:p>
      </dgm:t>
    </dgm:pt>
    <dgm:pt modelId="{509BDFC7-DB37-44A6-A263-C7F25CAB43D4}" type="parTrans" cxnId="{C8E18B72-F4B0-4598-B0A0-EA8609CADA4C}">
      <dgm:prSet/>
      <dgm:spPr/>
      <dgm:t>
        <a:bodyPr/>
        <a:lstStyle/>
        <a:p>
          <a:endParaRPr lang="ru-RU"/>
        </a:p>
      </dgm:t>
    </dgm:pt>
    <dgm:pt modelId="{AA85C3E0-FAE6-4BDA-A9C5-7A70141BAF25}" type="sibTrans" cxnId="{C8E18B72-F4B0-4598-B0A0-EA8609CADA4C}">
      <dgm:prSet/>
      <dgm:spPr/>
      <dgm:t>
        <a:bodyPr/>
        <a:lstStyle/>
        <a:p>
          <a:endParaRPr lang="ru-RU"/>
        </a:p>
      </dgm:t>
    </dgm:pt>
    <dgm:pt modelId="{BF49148A-F418-41D8-9BB6-961A8FC8C619}" type="pres">
      <dgm:prSet presAssocID="{08A79570-E1F5-4037-A135-E33FE35B61B9}" presName="hierChild1" presStyleCnt="0">
        <dgm:presLayoutVars>
          <dgm:orgChart val="1"/>
          <dgm:chPref val="1"/>
          <dgm:dir val="rev"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CF395B93-2B08-4D22-9CC9-1F8DECACF749}" type="pres">
      <dgm:prSet presAssocID="{B89CE5B2-C336-454C-84E9-6DAD738DAF95}" presName="hierRoot1" presStyleCnt="0">
        <dgm:presLayoutVars>
          <dgm:hierBranch val="init"/>
        </dgm:presLayoutVars>
      </dgm:prSet>
      <dgm:spPr/>
      <dgm:t>
        <a:bodyPr/>
        <a:lstStyle/>
        <a:p>
          <a:endParaRPr lang="ru-RU"/>
        </a:p>
      </dgm:t>
    </dgm:pt>
    <dgm:pt modelId="{D38950A7-AE1E-4828-B043-3EF7430290C1}" type="pres">
      <dgm:prSet presAssocID="{B89CE5B2-C336-454C-84E9-6DAD738DAF95}" presName="rootComposite1" presStyleCnt="0"/>
      <dgm:spPr/>
      <dgm:t>
        <a:bodyPr/>
        <a:lstStyle/>
        <a:p>
          <a:endParaRPr lang="ru-RU"/>
        </a:p>
      </dgm:t>
    </dgm:pt>
    <dgm:pt modelId="{3C471FAD-7D47-4197-BBE1-3553A272E50F}" type="pres">
      <dgm:prSet presAssocID="{B89CE5B2-C336-454C-84E9-6DAD738DAF95}" presName="rootText1" presStyleLbl="node0" presStyleIdx="0" presStyleCnt="1" custScaleX="182352" custScaleY="26233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59643ED-7A28-42DE-86CB-A6D49C8F753C}" type="pres">
      <dgm:prSet presAssocID="{B89CE5B2-C336-454C-84E9-6DAD738DAF95}" presName="rootConnector1" presStyleLbl="node1" presStyleIdx="0" presStyleCnt="0"/>
      <dgm:spPr/>
      <dgm:t>
        <a:bodyPr/>
        <a:lstStyle/>
        <a:p>
          <a:endParaRPr lang="ru-RU"/>
        </a:p>
      </dgm:t>
    </dgm:pt>
    <dgm:pt modelId="{F101B84B-0D31-4687-BAAF-F556F8826737}" type="pres">
      <dgm:prSet presAssocID="{B89CE5B2-C336-454C-84E9-6DAD738DAF95}" presName="hierChild2" presStyleCnt="0"/>
      <dgm:spPr/>
      <dgm:t>
        <a:bodyPr/>
        <a:lstStyle/>
        <a:p>
          <a:endParaRPr lang="ru-RU"/>
        </a:p>
      </dgm:t>
    </dgm:pt>
    <dgm:pt modelId="{46829E09-AE21-4C52-BED4-CE3B36841A82}" type="pres">
      <dgm:prSet presAssocID="{DDC81C7F-E829-4B58-B544-ED0809DF6C20}" presName="Name37" presStyleLbl="parChTrans1D2" presStyleIdx="0" presStyleCnt="4"/>
      <dgm:spPr/>
      <dgm:t>
        <a:bodyPr/>
        <a:lstStyle/>
        <a:p>
          <a:endParaRPr lang="ru-RU"/>
        </a:p>
      </dgm:t>
    </dgm:pt>
    <dgm:pt modelId="{6DEA604B-AD26-4E94-8035-D4669BAD274C}" type="pres">
      <dgm:prSet presAssocID="{5B07CF31-25B4-45C3-B23A-6B732E05CC36}" presName="hierRoot2" presStyleCnt="0">
        <dgm:presLayoutVars>
          <dgm:hierBranch val="init"/>
        </dgm:presLayoutVars>
      </dgm:prSet>
      <dgm:spPr/>
      <dgm:t>
        <a:bodyPr/>
        <a:lstStyle/>
        <a:p>
          <a:endParaRPr lang="ru-RU"/>
        </a:p>
      </dgm:t>
    </dgm:pt>
    <dgm:pt modelId="{9BD3FA8F-4079-432E-AA91-958276088AD6}" type="pres">
      <dgm:prSet presAssocID="{5B07CF31-25B4-45C3-B23A-6B732E05CC36}" presName="rootComposite" presStyleCnt="0"/>
      <dgm:spPr/>
      <dgm:t>
        <a:bodyPr/>
        <a:lstStyle/>
        <a:p>
          <a:endParaRPr lang="ru-RU"/>
        </a:p>
      </dgm:t>
    </dgm:pt>
    <dgm:pt modelId="{497873F4-9722-454B-B4FF-9B754A751B31}" type="pres">
      <dgm:prSet presAssocID="{5B07CF31-25B4-45C3-B23A-6B732E05CC36}" presName="rootText" presStyleLbl="node2" presStyleIdx="0" presStyleCnt="4" custScaleX="103606" custScaleY="18317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5014B5A-FA86-4221-AC57-6E02668D0E79}" type="pres">
      <dgm:prSet presAssocID="{5B07CF31-25B4-45C3-B23A-6B732E05CC36}" presName="rootConnector" presStyleLbl="node2" presStyleIdx="0" presStyleCnt="4"/>
      <dgm:spPr/>
      <dgm:t>
        <a:bodyPr/>
        <a:lstStyle/>
        <a:p>
          <a:endParaRPr lang="ru-RU"/>
        </a:p>
      </dgm:t>
    </dgm:pt>
    <dgm:pt modelId="{E0F536D8-1033-4448-A8E9-8580713DD8AA}" type="pres">
      <dgm:prSet presAssocID="{5B07CF31-25B4-45C3-B23A-6B732E05CC36}" presName="hierChild4" presStyleCnt="0"/>
      <dgm:spPr/>
      <dgm:t>
        <a:bodyPr/>
        <a:lstStyle/>
        <a:p>
          <a:endParaRPr lang="ru-RU"/>
        </a:p>
      </dgm:t>
    </dgm:pt>
    <dgm:pt modelId="{103C225E-AE0D-40CE-BA5A-1D7A7BEF3FF6}" type="pres">
      <dgm:prSet presAssocID="{5B07CF31-25B4-45C3-B23A-6B732E05CC36}" presName="hierChild5" presStyleCnt="0"/>
      <dgm:spPr/>
      <dgm:t>
        <a:bodyPr/>
        <a:lstStyle/>
        <a:p>
          <a:endParaRPr lang="ru-RU"/>
        </a:p>
      </dgm:t>
    </dgm:pt>
    <dgm:pt modelId="{2C06FDB4-ACCA-4670-ABE4-532B4A3957C4}" type="pres">
      <dgm:prSet presAssocID="{19217F29-352B-4C6E-90C8-A8B454D54412}" presName="Name37" presStyleLbl="parChTrans1D2" presStyleIdx="1" presStyleCnt="4"/>
      <dgm:spPr/>
      <dgm:t>
        <a:bodyPr/>
        <a:lstStyle/>
        <a:p>
          <a:endParaRPr lang="ru-RU"/>
        </a:p>
      </dgm:t>
    </dgm:pt>
    <dgm:pt modelId="{C6E80B93-B4E3-4B9C-9411-A37CA37AF170}" type="pres">
      <dgm:prSet presAssocID="{02B855DE-F501-43AC-AFB9-D5D2D7B1F23B}" presName="hierRoot2" presStyleCnt="0">
        <dgm:presLayoutVars>
          <dgm:hierBranch val="init"/>
        </dgm:presLayoutVars>
      </dgm:prSet>
      <dgm:spPr/>
      <dgm:t>
        <a:bodyPr/>
        <a:lstStyle/>
        <a:p>
          <a:endParaRPr lang="ru-RU"/>
        </a:p>
      </dgm:t>
    </dgm:pt>
    <dgm:pt modelId="{B25AF7B4-8BB9-454C-9733-A0551C47DFC9}" type="pres">
      <dgm:prSet presAssocID="{02B855DE-F501-43AC-AFB9-D5D2D7B1F23B}" presName="rootComposite" presStyleCnt="0"/>
      <dgm:spPr/>
      <dgm:t>
        <a:bodyPr/>
        <a:lstStyle/>
        <a:p>
          <a:endParaRPr lang="ru-RU"/>
        </a:p>
      </dgm:t>
    </dgm:pt>
    <dgm:pt modelId="{0DDA965A-09B7-455B-A2DE-994735F08F28}" type="pres">
      <dgm:prSet presAssocID="{02B855DE-F501-43AC-AFB9-D5D2D7B1F23B}" presName="rootText" presStyleLbl="node2" presStyleIdx="1" presStyleCnt="4" custScaleX="102423" custScaleY="17850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3D55E189-00DA-4721-880A-F4967737AE13}" type="pres">
      <dgm:prSet presAssocID="{02B855DE-F501-43AC-AFB9-D5D2D7B1F23B}" presName="rootConnector" presStyleLbl="node2" presStyleIdx="1" presStyleCnt="4"/>
      <dgm:spPr/>
      <dgm:t>
        <a:bodyPr/>
        <a:lstStyle/>
        <a:p>
          <a:endParaRPr lang="ru-RU"/>
        </a:p>
      </dgm:t>
    </dgm:pt>
    <dgm:pt modelId="{426425D3-CD61-4562-88ED-CE155B23B770}" type="pres">
      <dgm:prSet presAssocID="{02B855DE-F501-43AC-AFB9-D5D2D7B1F23B}" presName="hierChild4" presStyleCnt="0"/>
      <dgm:spPr/>
      <dgm:t>
        <a:bodyPr/>
        <a:lstStyle/>
        <a:p>
          <a:endParaRPr lang="ru-RU"/>
        </a:p>
      </dgm:t>
    </dgm:pt>
    <dgm:pt modelId="{66457958-004E-4A48-8F40-2151EE19BA41}" type="pres">
      <dgm:prSet presAssocID="{02B855DE-F501-43AC-AFB9-D5D2D7B1F23B}" presName="hierChild5" presStyleCnt="0"/>
      <dgm:spPr/>
      <dgm:t>
        <a:bodyPr/>
        <a:lstStyle/>
        <a:p>
          <a:endParaRPr lang="ru-RU"/>
        </a:p>
      </dgm:t>
    </dgm:pt>
    <dgm:pt modelId="{9C2E45F9-B0CF-41DC-BFBA-302282800674}" type="pres">
      <dgm:prSet presAssocID="{8BCEA8B4-5F75-4C41-900C-ECA9144E7CE7}" presName="Name37" presStyleLbl="parChTrans1D2" presStyleIdx="2" presStyleCnt="4"/>
      <dgm:spPr/>
      <dgm:t>
        <a:bodyPr/>
        <a:lstStyle/>
        <a:p>
          <a:endParaRPr lang="ru-RU"/>
        </a:p>
      </dgm:t>
    </dgm:pt>
    <dgm:pt modelId="{700928D0-AC8C-46E9-AFC3-F355D0C64D21}" type="pres">
      <dgm:prSet presAssocID="{DA2E2866-3E0D-4C28-B22E-719AB9B33E9D}" presName="hierRoot2" presStyleCnt="0">
        <dgm:presLayoutVars>
          <dgm:hierBranch val="init"/>
        </dgm:presLayoutVars>
      </dgm:prSet>
      <dgm:spPr/>
      <dgm:t>
        <a:bodyPr/>
        <a:lstStyle/>
        <a:p>
          <a:endParaRPr lang="ru-RU"/>
        </a:p>
      </dgm:t>
    </dgm:pt>
    <dgm:pt modelId="{000D8908-0883-4129-9419-63FC5151F7A5}" type="pres">
      <dgm:prSet presAssocID="{DA2E2866-3E0D-4C28-B22E-719AB9B33E9D}" presName="rootComposite" presStyleCnt="0"/>
      <dgm:spPr/>
      <dgm:t>
        <a:bodyPr/>
        <a:lstStyle/>
        <a:p>
          <a:endParaRPr lang="ru-RU"/>
        </a:p>
      </dgm:t>
    </dgm:pt>
    <dgm:pt modelId="{0EEAA38F-8830-4985-9C49-B15186D7AA71}" type="pres">
      <dgm:prSet presAssocID="{DA2E2866-3E0D-4C28-B22E-719AB9B33E9D}" presName="rootText" presStyleLbl="node2" presStyleIdx="2" presStyleCnt="4" custScaleX="99131" custScaleY="17953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3A209AB8-03B2-463C-93EB-C3D36DF4CD91}" type="pres">
      <dgm:prSet presAssocID="{DA2E2866-3E0D-4C28-B22E-719AB9B33E9D}" presName="rootConnector" presStyleLbl="node2" presStyleIdx="2" presStyleCnt="4"/>
      <dgm:spPr/>
      <dgm:t>
        <a:bodyPr/>
        <a:lstStyle/>
        <a:p>
          <a:endParaRPr lang="ru-RU"/>
        </a:p>
      </dgm:t>
    </dgm:pt>
    <dgm:pt modelId="{9280C3B2-60A2-4D40-9026-C71401764CD6}" type="pres">
      <dgm:prSet presAssocID="{DA2E2866-3E0D-4C28-B22E-719AB9B33E9D}" presName="hierChild4" presStyleCnt="0"/>
      <dgm:spPr/>
      <dgm:t>
        <a:bodyPr/>
        <a:lstStyle/>
        <a:p>
          <a:endParaRPr lang="ru-RU"/>
        </a:p>
      </dgm:t>
    </dgm:pt>
    <dgm:pt modelId="{88D5FBEC-832C-4E4F-ABEA-FC5A36F0F25E}" type="pres">
      <dgm:prSet presAssocID="{DA2E2866-3E0D-4C28-B22E-719AB9B33E9D}" presName="hierChild5" presStyleCnt="0"/>
      <dgm:spPr/>
      <dgm:t>
        <a:bodyPr/>
        <a:lstStyle/>
        <a:p>
          <a:endParaRPr lang="ru-RU"/>
        </a:p>
      </dgm:t>
    </dgm:pt>
    <dgm:pt modelId="{EFC2720A-8962-4909-B091-AC8E35592915}" type="pres">
      <dgm:prSet presAssocID="{509BDFC7-DB37-44A6-A263-C7F25CAB43D4}" presName="Name37" presStyleLbl="parChTrans1D2" presStyleIdx="3" presStyleCnt="4"/>
      <dgm:spPr/>
      <dgm:t>
        <a:bodyPr/>
        <a:lstStyle/>
        <a:p>
          <a:endParaRPr lang="ru-RU"/>
        </a:p>
      </dgm:t>
    </dgm:pt>
    <dgm:pt modelId="{61DA9E53-F15B-4D27-84A3-801CDB590643}" type="pres">
      <dgm:prSet presAssocID="{5207752D-AD69-4FB9-9DDD-63B363FAD646}" presName="hierRoot2" presStyleCnt="0">
        <dgm:presLayoutVars>
          <dgm:hierBranch val="init"/>
        </dgm:presLayoutVars>
      </dgm:prSet>
      <dgm:spPr/>
      <dgm:t>
        <a:bodyPr/>
        <a:lstStyle/>
        <a:p>
          <a:endParaRPr lang="ru-RU"/>
        </a:p>
      </dgm:t>
    </dgm:pt>
    <dgm:pt modelId="{3A197B80-DDAD-458E-AE40-6AD1A527BC93}" type="pres">
      <dgm:prSet presAssocID="{5207752D-AD69-4FB9-9DDD-63B363FAD646}" presName="rootComposite" presStyleCnt="0"/>
      <dgm:spPr/>
      <dgm:t>
        <a:bodyPr/>
        <a:lstStyle/>
        <a:p>
          <a:endParaRPr lang="ru-RU"/>
        </a:p>
      </dgm:t>
    </dgm:pt>
    <dgm:pt modelId="{145DBD2C-26C2-42F0-926C-E088E941E628}" type="pres">
      <dgm:prSet presAssocID="{5207752D-AD69-4FB9-9DDD-63B363FAD646}" presName="rootText" presStyleLbl="node2" presStyleIdx="3" presStyleCnt="4" custScaleX="97069" custScaleY="18223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A2878EBD-DD0F-4AC8-B895-925031579CE2}" type="pres">
      <dgm:prSet presAssocID="{5207752D-AD69-4FB9-9DDD-63B363FAD646}" presName="rootConnector" presStyleLbl="node2" presStyleIdx="3" presStyleCnt="4"/>
      <dgm:spPr/>
      <dgm:t>
        <a:bodyPr/>
        <a:lstStyle/>
        <a:p>
          <a:endParaRPr lang="ru-RU"/>
        </a:p>
      </dgm:t>
    </dgm:pt>
    <dgm:pt modelId="{51EDA062-99E8-41AC-89D0-69F597822748}" type="pres">
      <dgm:prSet presAssocID="{5207752D-AD69-4FB9-9DDD-63B363FAD646}" presName="hierChild4" presStyleCnt="0"/>
      <dgm:spPr/>
      <dgm:t>
        <a:bodyPr/>
        <a:lstStyle/>
        <a:p>
          <a:endParaRPr lang="ru-RU"/>
        </a:p>
      </dgm:t>
    </dgm:pt>
    <dgm:pt modelId="{F7CC0307-83BD-469E-88CA-0529CDCCEC82}" type="pres">
      <dgm:prSet presAssocID="{5207752D-AD69-4FB9-9DDD-63B363FAD646}" presName="hierChild5" presStyleCnt="0"/>
      <dgm:spPr/>
      <dgm:t>
        <a:bodyPr/>
        <a:lstStyle/>
        <a:p>
          <a:endParaRPr lang="ru-RU"/>
        </a:p>
      </dgm:t>
    </dgm:pt>
    <dgm:pt modelId="{AF8DA7C7-1111-4DE8-AD97-EFC5864A6A90}" type="pres">
      <dgm:prSet presAssocID="{B89CE5B2-C336-454C-84E9-6DAD738DAF95}" presName="hierChild3" presStyleCnt="0"/>
      <dgm:spPr/>
      <dgm:t>
        <a:bodyPr/>
        <a:lstStyle/>
        <a:p>
          <a:endParaRPr lang="ru-RU"/>
        </a:p>
      </dgm:t>
    </dgm:pt>
  </dgm:ptLst>
  <dgm:cxnLst>
    <dgm:cxn modelId="{F0D8EDAC-E113-4995-97C8-5A4275F7F15E}" type="presOf" srcId="{DDC81C7F-E829-4B58-B544-ED0809DF6C20}" destId="{46829E09-AE21-4C52-BED4-CE3B36841A82}" srcOrd="0" destOrd="0" presId="urn:microsoft.com/office/officeart/2005/8/layout/orgChart1"/>
    <dgm:cxn modelId="{C8E18B72-F4B0-4598-B0A0-EA8609CADA4C}" srcId="{B89CE5B2-C336-454C-84E9-6DAD738DAF95}" destId="{5207752D-AD69-4FB9-9DDD-63B363FAD646}" srcOrd="3" destOrd="0" parTransId="{509BDFC7-DB37-44A6-A263-C7F25CAB43D4}" sibTransId="{AA85C3E0-FAE6-4BDA-A9C5-7A70141BAF25}"/>
    <dgm:cxn modelId="{FE214290-C2D6-433F-9849-6C754D35589E}" type="presOf" srcId="{DA2E2866-3E0D-4C28-B22E-719AB9B33E9D}" destId="{3A209AB8-03B2-463C-93EB-C3D36DF4CD91}" srcOrd="1" destOrd="0" presId="urn:microsoft.com/office/officeart/2005/8/layout/orgChart1"/>
    <dgm:cxn modelId="{50A248EF-1C53-4CC5-AD94-A637490ACC97}" type="presOf" srcId="{DA2E2866-3E0D-4C28-B22E-719AB9B33E9D}" destId="{0EEAA38F-8830-4985-9C49-B15186D7AA71}" srcOrd="0" destOrd="0" presId="urn:microsoft.com/office/officeart/2005/8/layout/orgChart1"/>
    <dgm:cxn modelId="{41E91ABF-E538-4340-915C-9D8364DE2EF9}" srcId="{B89CE5B2-C336-454C-84E9-6DAD738DAF95}" destId="{02B855DE-F501-43AC-AFB9-D5D2D7B1F23B}" srcOrd="1" destOrd="0" parTransId="{19217F29-352B-4C6E-90C8-A8B454D54412}" sibTransId="{BF403E89-9AEB-43C9-BE75-21543CD03FA0}"/>
    <dgm:cxn modelId="{2E071ADD-4AF3-45B9-949C-CC2A6A0C9ADC}" type="presOf" srcId="{5207752D-AD69-4FB9-9DDD-63B363FAD646}" destId="{145DBD2C-26C2-42F0-926C-E088E941E628}" srcOrd="0" destOrd="0" presId="urn:microsoft.com/office/officeart/2005/8/layout/orgChart1"/>
    <dgm:cxn modelId="{392BF413-DEDA-427A-96E2-CB0AC3CF03D2}" type="presOf" srcId="{B89CE5B2-C336-454C-84E9-6DAD738DAF95}" destId="{3C471FAD-7D47-4197-BBE1-3553A272E50F}" srcOrd="0" destOrd="0" presId="urn:microsoft.com/office/officeart/2005/8/layout/orgChart1"/>
    <dgm:cxn modelId="{65B37D23-D58B-4900-A12A-384C5782C946}" type="presOf" srcId="{8BCEA8B4-5F75-4C41-900C-ECA9144E7CE7}" destId="{9C2E45F9-B0CF-41DC-BFBA-302282800674}" srcOrd="0" destOrd="0" presId="urn:microsoft.com/office/officeart/2005/8/layout/orgChart1"/>
    <dgm:cxn modelId="{44DA1629-BAD1-49F3-B308-0D8EEE9A14DD}" type="presOf" srcId="{02B855DE-F501-43AC-AFB9-D5D2D7B1F23B}" destId="{3D55E189-00DA-4721-880A-F4967737AE13}" srcOrd="1" destOrd="0" presId="urn:microsoft.com/office/officeart/2005/8/layout/orgChart1"/>
    <dgm:cxn modelId="{7FEB2A9F-8ECD-4828-80F7-24BDE245F4CE}" type="presOf" srcId="{509BDFC7-DB37-44A6-A263-C7F25CAB43D4}" destId="{EFC2720A-8962-4909-B091-AC8E35592915}" srcOrd="0" destOrd="0" presId="urn:microsoft.com/office/officeart/2005/8/layout/orgChart1"/>
    <dgm:cxn modelId="{CD4AB149-2478-477C-B5A9-55A2734AA04B}" type="presOf" srcId="{08A79570-E1F5-4037-A135-E33FE35B61B9}" destId="{BF49148A-F418-41D8-9BB6-961A8FC8C619}" srcOrd="0" destOrd="0" presId="urn:microsoft.com/office/officeart/2005/8/layout/orgChart1"/>
    <dgm:cxn modelId="{E0C917BE-3DEB-497E-964F-1537D9DA927A}" type="presOf" srcId="{5207752D-AD69-4FB9-9DDD-63B363FAD646}" destId="{A2878EBD-DD0F-4AC8-B895-925031579CE2}" srcOrd="1" destOrd="0" presId="urn:microsoft.com/office/officeart/2005/8/layout/orgChart1"/>
    <dgm:cxn modelId="{8E87F78F-FAD4-477D-9C73-309DC075CC61}" srcId="{B89CE5B2-C336-454C-84E9-6DAD738DAF95}" destId="{DA2E2866-3E0D-4C28-B22E-719AB9B33E9D}" srcOrd="2" destOrd="0" parTransId="{8BCEA8B4-5F75-4C41-900C-ECA9144E7CE7}" sibTransId="{27FC11F4-AB56-4787-8538-5937B5907AA6}"/>
    <dgm:cxn modelId="{C735D2F4-973D-4106-96AD-0F14010E8AE2}" type="presOf" srcId="{5B07CF31-25B4-45C3-B23A-6B732E05CC36}" destId="{05014B5A-FA86-4221-AC57-6E02668D0E79}" srcOrd="1" destOrd="0" presId="urn:microsoft.com/office/officeart/2005/8/layout/orgChart1"/>
    <dgm:cxn modelId="{4384596F-AA3A-4E63-B92F-3085368B992C}" srcId="{B89CE5B2-C336-454C-84E9-6DAD738DAF95}" destId="{5B07CF31-25B4-45C3-B23A-6B732E05CC36}" srcOrd="0" destOrd="0" parTransId="{DDC81C7F-E829-4B58-B544-ED0809DF6C20}" sibTransId="{8FB512E6-A8A3-426A-8995-07C96394D27E}"/>
    <dgm:cxn modelId="{5D8B653A-ABFC-43A4-AACB-C525EA8CF003}" type="presOf" srcId="{B89CE5B2-C336-454C-84E9-6DAD738DAF95}" destId="{859643ED-7A28-42DE-86CB-A6D49C8F753C}" srcOrd="1" destOrd="0" presId="urn:microsoft.com/office/officeart/2005/8/layout/orgChart1"/>
    <dgm:cxn modelId="{B0DA7A3E-4966-422B-AA4E-17FFEE884B38}" type="presOf" srcId="{19217F29-352B-4C6E-90C8-A8B454D54412}" destId="{2C06FDB4-ACCA-4670-ABE4-532B4A3957C4}" srcOrd="0" destOrd="0" presId="urn:microsoft.com/office/officeart/2005/8/layout/orgChart1"/>
    <dgm:cxn modelId="{85C81E70-C1EB-47E0-8F18-515A6C962264}" srcId="{08A79570-E1F5-4037-A135-E33FE35B61B9}" destId="{B89CE5B2-C336-454C-84E9-6DAD738DAF95}" srcOrd="0" destOrd="0" parTransId="{67D4E37B-C196-4DAD-8DBC-B50423BF45BB}" sibTransId="{D8009713-3B3C-4A30-A49E-2829EAD802ED}"/>
    <dgm:cxn modelId="{5D80348A-9943-47CD-B05F-E83D74D4CDDB}" type="presOf" srcId="{02B855DE-F501-43AC-AFB9-D5D2D7B1F23B}" destId="{0DDA965A-09B7-455B-A2DE-994735F08F28}" srcOrd="0" destOrd="0" presId="urn:microsoft.com/office/officeart/2005/8/layout/orgChart1"/>
    <dgm:cxn modelId="{9B121A81-EBE8-44EA-8B04-5DF42ABE0D5A}" type="presOf" srcId="{5B07CF31-25B4-45C3-B23A-6B732E05CC36}" destId="{497873F4-9722-454B-B4FF-9B754A751B31}" srcOrd="0" destOrd="0" presId="urn:microsoft.com/office/officeart/2005/8/layout/orgChart1"/>
    <dgm:cxn modelId="{9EF7FFB9-5308-462E-AF11-8AD9E9221273}" type="presParOf" srcId="{BF49148A-F418-41D8-9BB6-961A8FC8C619}" destId="{CF395B93-2B08-4D22-9CC9-1F8DECACF749}" srcOrd="0" destOrd="0" presId="urn:microsoft.com/office/officeart/2005/8/layout/orgChart1"/>
    <dgm:cxn modelId="{B916FD35-9004-4FFC-BD6F-36BD5766D28F}" type="presParOf" srcId="{CF395B93-2B08-4D22-9CC9-1F8DECACF749}" destId="{D38950A7-AE1E-4828-B043-3EF7430290C1}" srcOrd="0" destOrd="0" presId="urn:microsoft.com/office/officeart/2005/8/layout/orgChart1"/>
    <dgm:cxn modelId="{1B1EF232-E684-41D1-9D1B-E5B88BE192D9}" type="presParOf" srcId="{D38950A7-AE1E-4828-B043-3EF7430290C1}" destId="{3C471FAD-7D47-4197-BBE1-3553A272E50F}" srcOrd="0" destOrd="0" presId="urn:microsoft.com/office/officeart/2005/8/layout/orgChart1"/>
    <dgm:cxn modelId="{0EEB93E7-9907-46F2-9BE6-7D7B3E0A5575}" type="presParOf" srcId="{D38950A7-AE1E-4828-B043-3EF7430290C1}" destId="{859643ED-7A28-42DE-86CB-A6D49C8F753C}" srcOrd="1" destOrd="0" presId="urn:microsoft.com/office/officeart/2005/8/layout/orgChart1"/>
    <dgm:cxn modelId="{535FD81F-4C1A-4BB3-AE14-CC4F90EC67FE}" type="presParOf" srcId="{CF395B93-2B08-4D22-9CC9-1F8DECACF749}" destId="{F101B84B-0D31-4687-BAAF-F556F8826737}" srcOrd="1" destOrd="0" presId="urn:microsoft.com/office/officeart/2005/8/layout/orgChart1"/>
    <dgm:cxn modelId="{A5FF6E73-BF04-4E43-8B76-1F88C4EDFA7C}" type="presParOf" srcId="{F101B84B-0D31-4687-BAAF-F556F8826737}" destId="{46829E09-AE21-4C52-BED4-CE3B36841A82}" srcOrd="0" destOrd="0" presId="urn:microsoft.com/office/officeart/2005/8/layout/orgChart1"/>
    <dgm:cxn modelId="{3C7197F7-6E7D-4544-B4F0-7D319DBA03FF}" type="presParOf" srcId="{F101B84B-0D31-4687-BAAF-F556F8826737}" destId="{6DEA604B-AD26-4E94-8035-D4669BAD274C}" srcOrd="1" destOrd="0" presId="urn:microsoft.com/office/officeart/2005/8/layout/orgChart1"/>
    <dgm:cxn modelId="{6F39CAD7-6625-4C9D-8CFD-7814661F6D84}" type="presParOf" srcId="{6DEA604B-AD26-4E94-8035-D4669BAD274C}" destId="{9BD3FA8F-4079-432E-AA91-958276088AD6}" srcOrd="0" destOrd="0" presId="urn:microsoft.com/office/officeart/2005/8/layout/orgChart1"/>
    <dgm:cxn modelId="{6953C5AC-84D9-4AC5-B8D5-9E76E9946CB4}" type="presParOf" srcId="{9BD3FA8F-4079-432E-AA91-958276088AD6}" destId="{497873F4-9722-454B-B4FF-9B754A751B31}" srcOrd="0" destOrd="0" presId="urn:microsoft.com/office/officeart/2005/8/layout/orgChart1"/>
    <dgm:cxn modelId="{2C703B95-7EBA-4AEB-B240-853652B5FEED}" type="presParOf" srcId="{9BD3FA8F-4079-432E-AA91-958276088AD6}" destId="{05014B5A-FA86-4221-AC57-6E02668D0E79}" srcOrd="1" destOrd="0" presId="urn:microsoft.com/office/officeart/2005/8/layout/orgChart1"/>
    <dgm:cxn modelId="{C9243CD7-723A-4C30-A259-A8F462D76AE8}" type="presParOf" srcId="{6DEA604B-AD26-4E94-8035-D4669BAD274C}" destId="{E0F536D8-1033-4448-A8E9-8580713DD8AA}" srcOrd="1" destOrd="0" presId="urn:microsoft.com/office/officeart/2005/8/layout/orgChart1"/>
    <dgm:cxn modelId="{08583577-573B-4C20-97FC-45ED221EBDE8}" type="presParOf" srcId="{6DEA604B-AD26-4E94-8035-D4669BAD274C}" destId="{103C225E-AE0D-40CE-BA5A-1D7A7BEF3FF6}" srcOrd="2" destOrd="0" presId="urn:microsoft.com/office/officeart/2005/8/layout/orgChart1"/>
    <dgm:cxn modelId="{F2F432D5-C129-411E-A46C-8FB261F28BA7}" type="presParOf" srcId="{F101B84B-0D31-4687-BAAF-F556F8826737}" destId="{2C06FDB4-ACCA-4670-ABE4-532B4A3957C4}" srcOrd="2" destOrd="0" presId="urn:microsoft.com/office/officeart/2005/8/layout/orgChart1"/>
    <dgm:cxn modelId="{F7CD9D6F-AE4C-4E16-A566-2582F0A70486}" type="presParOf" srcId="{F101B84B-0D31-4687-BAAF-F556F8826737}" destId="{C6E80B93-B4E3-4B9C-9411-A37CA37AF170}" srcOrd="3" destOrd="0" presId="urn:microsoft.com/office/officeart/2005/8/layout/orgChart1"/>
    <dgm:cxn modelId="{7C5B3E1A-6B47-4692-A8D8-38822033A767}" type="presParOf" srcId="{C6E80B93-B4E3-4B9C-9411-A37CA37AF170}" destId="{B25AF7B4-8BB9-454C-9733-A0551C47DFC9}" srcOrd="0" destOrd="0" presId="urn:microsoft.com/office/officeart/2005/8/layout/orgChart1"/>
    <dgm:cxn modelId="{E07643E4-346C-4BEA-B4FE-00481DD99547}" type="presParOf" srcId="{B25AF7B4-8BB9-454C-9733-A0551C47DFC9}" destId="{0DDA965A-09B7-455B-A2DE-994735F08F28}" srcOrd="0" destOrd="0" presId="urn:microsoft.com/office/officeart/2005/8/layout/orgChart1"/>
    <dgm:cxn modelId="{F2C444C2-F804-4F74-A5C1-1F30B99CA947}" type="presParOf" srcId="{B25AF7B4-8BB9-454C-9733-A0551C47DFC9}" destId="{3D55E189-00DA-4721-880A-F4967737AE13}" srcOrd="1" destOrd="0" presId="urn:microsoft.com/office/officeart/2005/8/layout/orgChart1"/>
    <dgm:cxn modelId="{6EF168AD-15D5-42F3-A900-DB3F29906148}" type="presParOf" srcId="{C6E80B93-B4E3-4B9C-9411-A37CA37AF170}" destId="{426425D3-CD61-4562-88ED-CE155B23B770}" srcOrd="1" destOrd="0" presId="urn:microsoft.com/office/officeart/2005/8/layout/orgChart1"/>
    <dgm:cxn modelId="{2A03F8B0-A416-4E5D-B563-58FF30923F7A}" type="presParOf" srcId="{C6E80B93-B4E3-4B9C-9411-A37CA37AF170}" destId="{66457958-004E-4A48-8F40-2151EE19BA41}" srcOrd="2" destOrd="0" presId="urn:microsoft.com/office/officeart/2005/8/layout/orgChart1"/>
    <dgm:cxn modelId="{FCD73B3D-5EB5-4C68-9159-FF55491F8E5A}" type="presParOf" srcId="{F101B84B-0D31-4687-BAAF-F556F8826737}" destId="{9C2E45F9-B0CF-41DC-BFBA-302282800674}" srcOrd="4" destOrd="0" presId="urn:microsoft.com/office/officeart/2005/8/layout/orgChart1"/>
    <dgm:cxn modelId="{61CDC474-E957-41FF-B710-73B81B4C61F4}" type="presParOf" srcId="{F101B84B-0D31-4687-BAAF-F556F8826737}" destId="{700928D0-AC8C-46E9-AFC3-F355D0C64D21}" srcOrd="5" destOrd="0" presId="urn:microsoft.com/office/officeart/2005/8/layout/orgChart1"/>
    <dgm:cxn modelId="{D482FCA6-B149-4C89-B6F1-94862B66CB07}" type="presParOf" srcId="{700928D0-AC8C-46E9-AFC3-F355D0C64D21}" destId="{000D8908-0883-4129-9419-63FC5151F7A5}" srcOrd="0" destOrd="0" presId="urn:microsoft.com/office/officeart/2005/8/layout/orgChart1"/>
    <dgm:cxn modelId="{1EAF96F4-31F8-4198-93FE-2A727A752A67}" type="presParOf" srcId="{000D8908-0883-4129-9419-63FC5151F7A5}" destId="{0EEAA38F-8830-4985-9C49-B15186D7AA71}" srcOrd="0" destOrd="0" presId="urn:microsoft.com/office/officeart/2005/8/layout/orgChart1"/>
    <dgm:cxn modelId="{DCA0C794-1E1B-4D59-9CDF-B93C93BE87A4}" type="presParOf" srcId="{000D8908-0883-4129-9419-63FC5151F7A5}" destId="{3A209AB8-03B2-463C-93EB-C3D36DF4CD91}" srcOrd="1" destOrd="0" presId="urn:microsoft.com/office/officeart/2005/8/layout/orgChart1"/>
    <dgm:cxn modelId="{BEA5217D-4810-4CB1-BEB8-6C17C808A814}" type="presParOf" srcId="{700928D0-AC8C-46E9-AFC3-F355D0C64D21}" destId="{9280C3B2-60A2-4D40-9026-C71401764CD6}" srcOrd="1" destOrd="0" presId="urn:microsoft.com/office/officeart/2005/8/layout/orgChart1"/>
    <dgm:cxn modelId="{77EFBE49-D87A-423E-A0D7-C50AE12503A0}" type="presParOf" srcId="{700928D0-AC8C-46E9-AFC3-F355D0C64D21}" destId="{88D5FBEC-832C-4E4F-ABEA-FC5A36F0F25E}" srcOrd="2" destOrd="0" presId="urn:microsoft.com/office/officeart/2005/8/layout/orgChart1"/>
    <dgm:cxn modelId="{718B5745-17E2-43D2-A742-065259C9ABC6}" type="presParOf" srcId="{F101B84B-0D31-4687-BAAF-F556F8826737}" destId="{EFC2720A-8962-4909-B091-AC8E35592915}" srcOrd="6" destOrd="0" presId="urn:microsoft.com/office/officeart/2005/8/layout/orgChart1"/>
    <dgm:cxn modelId="{E7E0CB15-C99E-4AD9-AE0D-46CB9A7B090E}" type="presParOf" srcId="{F101B84B-0D31-4687-BAAF-F556F8826737}" destId="{61DA9E53-F15B-4D27-84A3-801CDB590643}" srcOrd="7" destOrd="0" presId="urn:microsoft.com/office/officeart/2005/8/layout/orgChart1"/>
    <dgm:cxn modelId="{00883ED0-28C6-46BB-8906-C57DF4921953}" type="presParOf" srcId="{61DA9E53-F15B-4D27-84A3-801CDB590643}" destId="{3A197B80-DDAD-458E-AE40-6AD1A527BC93}" srcOrd="0" destOrd="0" presId="urn:microsoft.com/office/officeart/2005/8/layout/orgChart1"/>
    <dgm:cxn modelId="{992C0591-357D-4CD5-8D8F-27AAB2EE3BBE}" type="presParOf" srcId="{3A197B80-DDAD-458E-AE40-6AD1A527BC93}" destId="{145DBD2C-26C2-42F0-926C-E088E941E628}" srcOrd="0" destOrd="0" presId="urn:microsoft.com/office/officeart/2005/8/layout/orgChart1"/>
    <dgm:cxn modelId="{2DD7E303-AC80-4196-8572-FD6F007F6713}" type="presParOf" srcId="{3A197B80-DDAD-458E-AE40-6AD1A527BC93}" destId="{A2878EBD-DD0F-4AC8-B895-925031579CE2}" srcOrd="1" destOrd="0" presId="urn:microsoft.com/office/officeart/2005/8/layout/orgChart1"/>
    <dgm:cxn modelId="{FD22BE76-208A-4A5E-A054-66DE3CA58238}" type="presParOf" srcId="{61DA9E53-F15B-4D27-84A3-801CDB590643}" destId="{51EDA062-99E8-41AC-89D0-69F597822748}" srcOrd="1" destOrd="0" presId="urn:microsoft.com/office/officeart/2005/8/layout/orgChart1"/>
    <dgm:cxn modelId="{C57E132D-1363-4FD2-A94F-DDC5E9631D0E}" type="presParOf" srcId="{61DA9E53-F15B-4D27-84A3-801CDB590643}" destId="{F7CC0307-83BD-469E-88CA-0529CDCCEC82}" srcOrd="2" destOrd="0" presId="urn:microsoft.com/office/officeart/2005/8/layout/orgChart1"/>
    <dgm:cxn modelId="{6919C535-2E3A-4163-A75B-C1DD1DC86FF2}" type="presParOf" srcId="{CF395B93-2B08-4D22-9CC9-1F8DECACF749}" destId="{AF8DA7C7-1111-4DE8-AD97-EFC5864A6A90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D2625259-B518-4AAE-A355-2049D210DDEE}" type="doc">
      <dgm:prSet loTypeId="urn:microsoft.com/office/officeart/2005/8/layout/cycle5" loCatId="cycle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0CCE8D9C-AF17-4953-8BD9-EC0658CA00C5}">
      <dgm:prSet phldrT="[Текст]" custT="1"/>
      <dgm:spPr/>
      <dgm:t>
        <a:bodyPr/>
        <a:lstStyle/>
        <a:p>
          <a:r>
            <a:rPr lang="ru-RU" sz="3200" b="1" dirty="0" smtClean="0">
              <a:latin typeface="Times New Roman" pitchFamily="18" charset="0"/>
              <a:cs typeface="Times New Roman" pitchFamily="18" charset="0"/>
            </a:rPr>
            <a:t>индивидуальные</a:t>
          </a:r>
          <a:endParaRPr lang="ru-RU" sz="3200" b="1" dirty="0">
            <a:latin typeface="Times New Roman" pitchFamily="18" charset="0"/>
            <a:cs typeface="Times New Roman" pitchFamily="18" charset="0"/>
          </a:endParaRPr>
        </a:p>
      </dgm:t>
    </dgm:pt>
    <dgm:pt modelId="{255B038D-0189-4451-A113-409EF662E834}" type="parTrans" cxnId="{BC1538D8-97F8-4C80-9CC5-B1921000A87A}">
      <dgm:prSet/>
      <dgm:spPr/>
      <dgm:t>
        <a:bodyPr/>
        <a:lstStyle/>
        <a:p>
          <a:endParaRPr lang="ru-RU"/>
        </a:p>
      </dgm:t>
    </dgm:pt>
    <dgm:pt modelId="{E34E00F9-D420-4075-B941-3F7BFE335D1F}" type="sibTrans" cxnId="{BC1538D8-97F8-4C80-9CC5-B1921000A87A}">
      <dgm:prSet/>
      <dgm:spPr/>
      <dgm:t>
        <a:bodyPr/>
        <a:lstStyle/>
        <a:p>
          <a:endParaRPr lang="ru-RU"/>
        </a:p>
      </dgm:t>
    </dgm:pt>
    <dgm:pt modelId="{998C4894-D16E-4D46-8F51-D16DBBD7B713}">
      <dgm:prSet phldrT="[Текст]" custT="1"/>
      <dgm:spPr/>
      <dgm:t>
        <a:bodyPr/>
        <a:lstStyle/>
        <a:p>
          <a:r>
            <a:rPr lang="ru-RU" sz="3200" b="1" dirty="0" smtClean="0">
              <a:latin typeface="Times New Roman" pitchFamily="18" charset="0"/>
              <a:cs typeface="Times New Roman" pitchFamily="18" charset="0"/>
            </a:rPr>
            <a:t>парные</a:t>
          </a:r>
          <a:endParaRPr lang="ru-RU" sz="3200" b="1" dirty="0">
            <a:latin typeface="Times New Roman" pitchFamily="18" charset="0"/>
            <a:cs typeface="Times New Roman" pitchFamily="18" charset="0"/>
          </a:endParaRPr>
        </a:p>
      </dgm:t>
    </dgm:pt>
    <dgm:pt modelId="{2786FEBC-8120-4BEF-B7F1-861BA341B566}" type="parTrans" cxnId="{2DDF1C12-6A77-4707-B06F-150F761766A9}">
      <dgm:prSet/>
      <dgm:spPr/>
      <dgm:t>
        <a:bodyPr/>
        <a:lstStyle/>
        <a:p>
          <a:endParaRPr lang="ru-RU"/>
        </a:p>
      </dgm:t>
    </dgm:pt>
    <dgm:pt modelId="{5CDA7343-94D4-4C7A-B1D2-EA44B65DE289}" type="sibTrans" cxnId="{2DDF1C12-6A77-4707-B06F-150F761766A9}">
      <dgm:prSet/>
      <dgm:spPr/>
      <dgm:t>
        <a:bodyPr/>
        <a:lstStyle/>
        <a:p>
          <a:endParaRPr lang="ru-RU"/>
        </a:p>
      </dgm:t>
    </dgm:pt>
    <dgm:pt modelId="{431CE07D-1F89-4663-85C8-E9FF857B671C}">
      <dgm:prSet phldrT="[Текст]" custT="1"/>
      <dgm:spPr/>
      <dgm:t>
        <a:bodyPr/>
        <a:lstStyle/>
        <a:p>
          <a:r>
            <a:rPr lang="ru-RU" sz="3200" b="1" dirty="0" smtClean="0">
              <a:latin typeface="Times New Roman" pitchFamily="18" charset="0"/>
              <a:cs typeface="Times New Roman" pitchFamily="18" charset="0"/>
            </a:rPr>
            <a:t>групповые</a:t>
          </a:r>
          <a:endParaRPr lang="ru-RU" sz="3200" b="1" dirty="0">
            <a:latin typeface="Times New Roman" pitchFamily="18" charset="0"/>
            <a:cs typeface="Times New Roman" pitchFamily="18" charset="0"/>
          </a:endParaRPr>
        </a:p>
      </dgm:t>
    </dgm:pt>
    <dgm:pt modelId="{D3DB350B-E418-48BD-B22B-E7B4AF9B7D53}" type="parTrans" cxnId="{5BB29737-EB7D-4933-AE53-59EF5FC07C39}">
      <dgm:prSet/>
      <dgm:spPr/>
      <dgm:t>
        <a:bodyPr/>
        <a:lstStyle/>
        <a:p>
          <a:endParaRPr lang="ru-RU"/>
        </a:p>
      </dgm:t>
    </dgm:pt>
    <dgm:pt modelId="{C6F59C61-7559-4DF6-B458-7AAE85E06BE0}" type="sibTrans" cxnId="{5BB29737-EB7D-4933-AE53-59EF5FC07C39}">
      <dgm:prSet/>
      <dgm:spPr/>
      <dgm:t>
        <a:bodyPr/>
        <a:lstStyle/>
        <a:p>
          <a:endParaRPr lang="ru-RU"/>
        </a:p>
      </dgm:t>
    </dgm:pt>
    <dgm:pt modelId="{B5E2133B-4687-4B50-94A5-54CDFEDF7230}">
      <dgm:prSet phldrT="[Текст]" custT="1"/>
      <dgm:spPr/>
      <dgm:t>
        <a:bodyPr/>
        <a:lstStyle/>
        <a:p>
          <a:r>
            <a:rPr lang="ru-RU" sz="3200" b="1" dirty="0" smtClean="0">
              <a:latin typeface="Times New Roman" pitchFamily="18" charset="0"/>
              <a:cs typeface="Times New Roman" pitchFamily="18" charset="0"/>
            </a:rPr>
            <a:t>фронтальные</a:t>
          </a:r>
          <a:endParaRPr lang="ru-RU" sz="3200" b="1" dirty="0">
            <a:latin typeface="Times New Roman" pitchFamily="18" charset="0"/>
            <a:cs typeface="Times New Roman" pitchFamily="18" charset="0"/>
          </a:endParaRPr>
        </a:p>
      </dgm:t>
    </dgm:pt>
    <dgm:pt modelId="{FC29BE85-192A-40CB-B678-5D2C3EE88E7E}" type="parTrans" cxnId="{ADE7E983-4B2F-495A-928C-E36AD22207F9}">
      <dgm:prSet/>
      <dgm:spPr/>
      <dgm:t>
        <a:bodyPr/>
        <a:lstStyle/>
        <a:p>
          <a:endParaRPr lang="ru-RU"/>
        </a:p>
      </dgm:t>
    </dgm:pt>
    <dgm:pt modelId="{B5186B63-FF4C-4A15-8E40-194858845A87}" type="sibTrans" cxnId="{ADE7E983-4B2F-495A-928C-E36AD22207F9}">
      <dgm:prSet/>
      <dgm:spPr/>
      <dgm:t>
        <a:bodyPr/>
        <a:lstStyle/>
        <a:p>
          <a:endParaRPr lang="ru-RU"/>
        </a:p>
      </dgm:t>
    </dgm:pt>
    <dgm:pt modelId="{61F5E03F-3432-4C40-9D15-03217C19087D}" type="pres">
      <dgm:prSet presAssocID="{D2625259-B518-4AAE-A355-2049D210DDEE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86B7571D-9936-4B03-BBA5-0F7BBD14BBAF}" type="pres">
      <dgm:prSet presAssocID="{0CCE8D9C-AF17-4953-8BD9-EC0658CA00C5}" presName="node" presStyleLbl="node1" presStyleIdx="0" presStyleCnt="4" custScaleX="19120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5B0C05B-F59A-4CB9-B3DD-AD1089AF843F}" type="pres">
      <dgm:prSet presAssocID="{0CCE8D9C-AF17-4953-8BD9-EC0658CA00C5}" presName="spNode" presStyleCnt="0"/>
      <dgm:spPr/>
      <dgm:t>
        <a:bodyPr/>
        <a:lstStyle/>
        <a:p>
          <a:endParaRPr lang="ru-RU"/>
        </a:p>
      </dgm:t>
    </dgm:pt>
    <dgm:pt modelId="{36158EBF-FC00-46FF-9E4B-AAE828A55F84}" type="pres">
      <dgm:prSet presAssocID="{E34E00F9-D420-4075-B941-3F7BFE335D1F}" presName="sibTrans" presStyleLbl="sibTrans1D1" presStyleIdx="0" presStyleCnt="4"/>
      <dgm:spPr/>
      <dgm:t>
        <a:bodyPr/>
        <a:lstStyle/>
        <a:p>
          <a:endParaRPr lang="ru-RU"/>
        </a:p>
      </dgm:t>
    </dgm:pt>
    <dgm:pt modelId="{B727CFC9-50BF-4F4B-83FA-C9A155DF8A27}" type="pres">
      <dgm:prSet presAssocID="{998C4894-D16E-4D46-8F51-D16DBBD7B713}" presName="node" presStyleLbl="node1" presStyleIdx="1" presStyleCnt="4" custScaleX="14914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61C8E8D-B9D1-43B7-85DE-338A6AEAF70F}" type="pres">
      <dgm:prSet presAssocID="{998C4894-D16E-4D46-8F51-D16DBBD7B713}" presName="spNode" presStyleCnt="0"/>
      <dgm:spPr/>
      <dgm:t>
        <a:bodyPr/>
        <a:lstStyle/>
        <a:p>
          <a:endParaRPr lang="ru-RU"/>
        </a:p>
      </dgm:t>
    </dgm:pt>
    <dgm:pt modelId="{F6C12E30-EC1F-4CBF-BAE8-791B450F0294}" type="pres">
      <dgm:prSet presAssocID="{5CDA7343-94D4-4C7A-B1D2-EA44B65DE289}" presName="sibTrans" presStyleLbl="sibTrans1D1" presStyleIdx="1" presStyleCnt="4"/>
      <dgm:spPr/>
      <dgm:t>
        <a:bodyPr/>
        <a:lstStyle/>
        <a:p>
          <a:endParaRPr lang="ru-RU"/>
        </a:p>
      </dgm:t>
    </dgm:pt>
    <dgm:pt modelId="{F465B09A-E613-44CF-B728-47E31A29A21E}" type="pres">
      <dgm:prSet presAssocID="{431CE07D-1F89-4663-85C8-E9FF857B671C}" presName="node" presStyleLbl="node1" presStyleIdx="2" presStyleCnt="4" custScaleX="19120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4A5D5E8-CC46-4976-805F-E7E58349E8C4}" type="pres">
      <dgm:prSet presAssocID="{431CE07D-1F89-4663-85C8-E9FF857B671C}" presName="spNode" presStyleCnt="0"/>
      <dgm:spPr/>
      <dgm:t>
        <a:bodyPr/>
        <a:lstStyle/>
        <a:p>
          <a:endParaRPr lang="ru-RU"/>
        </a:p>
      </dgm:t>
    </dgm:pt>
    <dgm:pt modelId="{B31A6107-42E0-4351-94A0-8EF8EB80E415}" type="pres">
      <dgm:prSet presAssocID="{C6F59C61-7559-4DF6-B458-7AAE85E06BE0}" presName="sibTrans" presStyleLbl="sibTrans1D1" presStyleIdx="2" presStyleCnt="4"/>
      <dgm:spPr/>
      <dgm:t>
        <a:bodyPr/>
        <a:lstStyle/>
        <a:p>
          <a:endParaRPr lang="ru-RU"/>
        </a:p>
      </dgm:t>
    </dgm:pt>
    <dgm:pt modelId="{AFDAEF0D-9F49-4726-ACFB-10A7F86AEFD0}" type="pres">
      <dgm:prSet presAssocID="{B5E2133B-4687-4B50-94A5-54CDFEDF7230}" presName="node" presStyleLbl="node1" presStyleIdx="3" presStyleCnt="4" custScaleX="1527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27CEFB7-7F3E-4F28-9A49-C70DD14AB629}" type="pres">
      <dgm:prSet presAssocID="{B5E2133B-4687-4B50-94A5-54CDFEDF7230}" presName="spNode" presStyleCnt="0"/>
      <dgm:spPr/>
      <dgm:t>
        <a:bodyPr/>
        <a:lstStyle/>
        <a:p>
          <a:endParaRPr lang="ru-RU"/>
        </a:p>
      </dgm:t>
    </dgm:pt>
    <dgm:pt modelId="{5C6C96CC-5F06-4D7C-A89F-8ED32376FD88}" type="pres">
      <dgm:prSet presAssocID="{B5186B63-FF4C-4A15-8E40-194858845A87}" presName="sibTrans" presStyleLbl="sibTrans1D1" presStyleIdx="3" presStyleCnt="4"/>
      <dgm:spPr/>
      <dgm:t>
        <a:bodyPr/>
        <a:lstStyle/>
        <a:p>
          <a:endParaRPr lang="ru-RU"/>
        </a:p>
      </dgm:t>
    </dgm:pt>
  </dgm:ptLst>
  <dgm:cxnLst>
    <dgm:cxn modelId="{4B147BFF-5697-4F5B-9DCA-DA503353B620}" type="presOf" srcId="{B5E2133B-4687-4B50-94A5-54CDFEDF7230}" destId="{AFDAEF0D-9F49-4726-ACFB-10A7F86AEFD0}" srcOrd="0" destOrd="0" presId="urn:microsoft.com/office/officeart/2005/8/layout/cycle5"/>
    <dgm:cxn modelId="{3D1E6C80-00D0-4B45-83D0-F855F7E307B5}" type="presOf" srcId="{431CE07D-1F89-4663-85C8-E9FF857B671C}" destId="{F465B09A-E613-44CF-B728-47E31A29A21E}" srcOrd="0" destOrd="0" presId="urn:microsoft.com/office/officeart/2005/8/layout/cycle5"/>
    <dgm:cxn modelId="{CE794C76-4464-49BA-8FA2-6890A95467D9}" type="presOf" srcId="{5CDA7343-94D4-4C7A-B1D2-EA44B65DE289}" destId="{F6C12E30-EC1F-4CBF-BAE8-791B450F0294}" srcOrd="0" destOrd="0" presId="urn:microsoft.com/office/officeart/2005/8/layout/cycle5"/>
    <dgm:cxn modelId="{F5813E1A-717D-44B4-BCF8-B46D737B5F74}" type="presOf" srcId="{998C4894-D16E-4D46-8F51-D16DBBD7B713}" destId="{B727CFC9-50BF-4F4B-83FA-C9A155DF8A27}" srcOrd="0" destOrd="0" presId="urn:microsoft.com/office/officeart/2005/8/layout/cycle5"/>
    <dgm:cxn modelId="{9AEF4408-A03D-4186-9EA2-16E5D7FA860C}" type="presOf" srcId="{E34E00F9-D420-4075-B941-3F7BFE335D1F}" destId="{36158EBF-FC00-46FF-9E4B-AAE828A55F84}" srcOrd="0" destOrd="0" presId="urn:microsoft.com/office/officeart/2005/8/layout/cycle5"/>
    <dgm:cxn modelId="{2DDF1C12-6A77-4707-B06F-150F761766A9}" srcId="{D2625259-B518-4AAE-A355-2049D210DDEE}" destId="{998C4894-D16E-4D46-8F51-D16DBBD7B713}" srcOrd="1" destOrd="0" parTransId="{2786FEBC-8120-4BEF-B7F1-861BA341B566}" sibTransId="{5CDA7343-94D4-4C7A-B1D2-EA44B65DE289}"/>
    <dgm:cxn modelId="{5BB29737-EB7D-4933-AE53-59EF5FC07C39}" srcId="{D2625259-B518-4AAE-A355-2049D210DDEE}" destId="{431CE07D-1F89-4663-85C8-E9FF857B671C}" srcOrd="2" destOrd="0" parTransId="{D3DB350B-E418-48BD-B22B-E7B4AF9B7D53}" sibTransId="{C6F59C61-7559-4DF6-B458-7AAE85E06BE0}"/>
    <dgm:cxn modelId="{ADE7E983-4B2F-495A-928C-E36AD22207F9}" srcId="{D2625259-B518-4AAE-A355-2049D210DDEE}" destId="{B5E2133B-4687-4B50-94A5-54CDFEDF7230}" srcOrd="3" destOrd="0" parTransId="{FC29BE85-192A-40CB-B678-5D2C3EE88E7E}" sibTransId="{B5186B63-FF4C-4A15-8E40-194858845A87}"/>
    <dgm:cxn modelId="{BC1538D8-97F8-4C80-9CC5-B1921000A87A}" srcId="{D2625259-B518-4AAE-A355-2049D210DDEE}" destId="{0CCE8D9C-AF17-4953-8BD9-EC0658CA00C5}" srcOrd="0" destOrd="0" parTransId="{255B038D-0189-4451-A113-409EF662E834}" sibTransId="{E34E00F9-D420-4075-B941-3F7BFE335D1F}"/>
    <dgm:cxn modelId="{6D1B5D5D-5372-4CF4-B600-01A9847F72F3}" type="presOf" srcId="{C6F59C61-7559-4DF6-B458-7AAE85E06BE0}" destId="{B31A6107-42E0-4351-94A0-8EF8EB80E415}" srcOrd="0" destOrd="0" presId="urn:microsoft.com/office/officeart/2005/8/layout/cycle5"/>
    <dgm:cxn modelId="{7F6AF02B-BAEB-49B2-BA25-007ABE05F10B}" type="presOf" srcId="{0CCE8D9C-AF17-4953-8BD9-EC0658CA00C5}" destId="{86B7571D-9936-4B03-BBA5-0F7BBD14BBAF}" srcOrd="0" destOrd="0" presId="urn:microsoft.com/office/officeart/2005/8/layout/cycle5"/>
    <dgm:cxn modelId="{C50C777C-2EAB-4C12-93CA-2BB8719C7AA9}" type="presOf" srcId="{B5186B63-FF4C-4A15-8E40-194858845A87}" destId="{5C6C96CC-5F06-4D7C-A89F-8ED32376FD88}" srcOrd="0" destOrd="0" presId="urn:microsoft.com/office/officeart/2005/8/layout/cycle5"/>
    <dgm:cxn modelId="{2BB78779-CAC2-4AA3-9668-2E81D0FF631E}" type="presOf" srcId="{D2625259-B518-4AAE-A355-2049D210DDEE}" destId="{61F5E03F-3432-4C40-9D15-03217C19087D}" srcOrd="0" destOrd="0" presId="urn:microsoft.com/office/officeart/2005/8/layout/cycle5"/>
    <dgm:cxn modelId="{DD26FFCA-3C1D-4C8D-9EDC-0DFF7EB9DA53}" type="presParOf" srcId="{61F5E03F-3432-4C40-9D15-03217C19087D}" destId="{86B7571D-9936-4B03-BBA5-0F7BBD14BBAF}" srcOrd="0" destOrd="0" presId="urn:microsoft.com/office/officeart/2005/8/layout/cycle5"/>
    <dgm:cxn modelId="{099D0FAC-F394-42B6-9C7B-2424AAAE0C38}" type="presParOf" srcId="{61F5E03F-3432-4C40-9D15-03217C19087D}" destId="{F5B0C05B-F59A-4CB9-B3DD-AD1089AF843F}" srcOrd="1" destOrd="0" presId="urn:microsoft.com/office/officeart/2005/8/layout/cycle5"/>
    <dgm:cxn modelId="{424B1EC3-5BB8-4F26-AC2D-D42BA1A70E09}" type="presParOf" srcId="{61F5E03F-3432-4C40-9D15-03217C19087D}" destId="{36158EBF-FC00-46FF-9E4B-AAE828A55F84}" srcOrd="2" destOrd="0" presId="urn:microsoft.com/office/officeart/2005/8/layout/cycle5"/>
    <dgm:cxn modelId="{F68439D2-8473-4FFC-BE1D-A191285AE8FC}" type="presParOf" srcId="{61F5E03F-3432-4C40-9D15-03217C19087D}" destId="{B727CFC9-50BF-4F4B-83FA-C9A155DF8A27}" srcOrd="3" destOrd="0" presId="urn:microsoft.com/office/officeart/2005/8/layout/cycle5"/>
    <dgm:cxn modelId="{6ABCF1CC-2276-4156-BD7F-0051E864F8F0}" type="presParOf" srcId="{61F5E03F-3432-4C40-9D15-03217C19087D}" destId="{961C8E8D-B9D1-43B7-85DE-338A6AEAF70F}" srcOrd="4" destOrd="0" presId="urn:microsoft.com/office/officeart/2005/8/layout/cycle5"/>
    <dgm:cxn modelId="{05D1BF28-8A8E-4E10-9481-EB437A304617}" type="presParOf" srcId="{61F5E03F-3432-4C40-9D15-03217C19087D}" destId="{F6C12E30-EC1F-4CBF-BAE8-791B450F0294}" srcOrd="5" destOrd="0" presId="urn:microsoft.com/office/officeart/2005/8/layout/cycle5"/>
    <dgm:cxn modelId="{BBAD2105-18B2-47A8-A725-484FEF5A6696}" type="presParOf" srcId="{61F5E03F-3432-4C40-9D15-03217C19087D}" destId="{F465B09A-E613-44CF-B728-47E31A29A21E}" srcOrd="6" destOrd="0" presId="urn:microsoft.com/office/officeart/2005/8/layout/cycle5"/>
    <dgm:cxn modelId="{BED54FE5-5D0C-446A-9D95-97D47D3A6478}" type="presParOf" srcId="{61F5E03F-3432-4C40-9D15-03217C19087D}" destId="{84A5D5E8-CC46-4976-805F-E7E58349E8C4}" srcOrd="7" destOrd="0" presId="urn:microsoft.com/office/officeart/2005/8/layout/cycle5"/>
    <dgm:cxn modelId="{1830B3E5-BE12-45F4-A3F8-57220BCB4245}" type="presParOf" srcId="{61F5E03F-3432-4C40-9D15-03217C19087D}" destId="{B31A6107-42E0-4351-94A0-8EF8EB80E415}" srcOrd="8" destOrd="0" presId="urn:microsoft.com/office/officeart/2005/8/layout/cycle5"/>
    <dgm:cxn modelId="{A434A8DC-6278-4E1D-B8EC-30347146D1ED}" type="presParOf" srcId="{61F5E03F-3432-4C40-9D15-03217C19087D}" destId="{AFDAEF0D-9F49-4726-ACFB-10A7F86AEFD0}" srcOrd="9" destOrd="0" presId="urn:microsoft.com/office/officeart/2005/8/layout/cycle5"/>
    <dgm:cxn modelId="{E2D8D289-58B1-4943-958A-E0DB85D45A00}" type="presParOf" srcId="{61F5E03F-3432-4C40-9D15-03217C19087D}" destId="{827CEFB7-7F3E-4F28-9A49-C70DD14AB629}" srcOrd="10" destOrd="0" presId="urn:microsoft.com/office/officeart/2005/8/layout/cycle5"/>
    <dgm:cxn modelId="{C898794C-4838-4C4E-A7E1-B0B3795B125B}" type="presParOf" srcId="{61F5E03F-3432-4C40-9D15-03217C19087D}" destId="{5C6C96CC-5F06-4D7C-A89F-8ED32376FD88}" srcOrd="11" destOrd="0" presId="urn:microsoft.com/office/officeart/2005/8/layout/cycle5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EF07F239-7726-4108-8FF6-DB722D949D78}" type="doc">
      <dgm:prSet loTypeId="urn:microsoft.com/office/officeart/2005/8/layout/vList2" loCatId="list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AF820F4-1944-46BF-A5B7-B3B17555D8AA}">
      <dgm:prSet phldrT="[Текст]" custT="1"/>
      <dgm:spPr/>
      <dgm:t>
        <a:bodyPr/>
        <a:lstStyle/>
        <a:p>
          <a:pPr algn="ctr"/>
          <a:r>
            <a:rPr lang="ru-RU" sz="3200" b="1" dirty="0" err="1" smtClean="0">
              <a:latin typeface="Times New Roman" pitchFamily="18" charset="0"/>
              <a:cs typeface="Times New Roman" pitchFamily="18" charset="0"/>
            </a:rPr>
            <a:t>Монопроекты</a:t>
          </a:r>
          <a:endParaRPr lang="ru-RU" sz="3200" dirty="0">
            <a:latin typeface="Times New Roman" pitchFamily="18" charset="0"/>
            <a:cs typeface="Times New Roman" pitchFamily="18" charset="0"/>
          </a:endParaRPr>
        </a:p>
      </dgm:t>
    </dgm:pt>
    <dgm:pt modelId="{7893A1C9-5067-46B1-9626-4C2C121192F1}" type="parTrans" cxnId="{FE5C7EF3-4341-4992-AA25-16E1869D2B92}">
      <dgm:prSet/>
      <dgm:spPr/>
      <dgm:t>
        <a:bodyPr/>
        <a:lstStyle/>
        <a:p>
          <a:endParaRPr lang="ru-RU"/>
        </a:p>
      </dgm:t>
    </dgm:pt>
    <dgm:pt modelId="{8E60AFE1-5C46-49AB-8542-4FAEBA262F6E}" type="sibTrans" cxnId="{FE5C7EF3-4341-4992-AA25-16E1869D2B92}">
      <dgm:prSet/>
      <dgm:spPr/>
      <dgm:t>
        <a:bodyPr/>
        <a:lstStyle/>
        <a:p>
          <a:endParaRPr lang="ru-RU"/>
        </a:p>
      </dgm:t>
    </dgm:pt>
    <dgm:pt modelId="{E00A9516-A12C-487B-9F9E-BAE52C82C0B8}">
      <dgm:prSet phldrT="[Текст]" custT="1"/>
      <dgm:spPr/>
      <dgm:t>
        <a:bodyPr/>
        <a:lstStyle/>
        <a:p>
          <a:pPr marL="0" marR="0" indent="0" algn="ctr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3200" dirty="0" smtClean="0">
              <a:latin typeface="Times New Roman" pitchFamily="18" charset="0"/>
              <a:cs typeface="Times New Roman" pitchFamily="18" charset="0"/>
            </a:rPr>
            <a:t>одна образовательная область</a:t>
          </a:r>
          <a:r>
            <a:rPr lang="ru-RU" sz="3200" dirty="0" smtClean="0"/>
            <a:t> </a:t>
          </a:r>
          <a:endParaRPr lang="ru-RU" sz="3200" dirty="0"/>
        </a:p>
      </dgm:t>
    </dgm:pt>
    <dgm:pt modelId="{9392068E-9587-4D1D-810F-CA84A03CCE73}" type="parTrans" cxnId="{0285A5D6-AD29-4DEC-8A85-1EFDA8C85087}">
      <dgm:prSet/>
      <dgm:spPr/>
      <dgm:t>
        <a:bodyPr/>
        <a:lstStyle/>
        <a:p>
          <a:endParaRPr lang="ru-RU"/>
        </a:p>
      </dgm:t>
    </dgm:pt>
    <dgm:pt modelId="{4E9BB5B9-4181-4B64-BAF2-C209E59C435E}" type="sibTrans" cxnId="{0285A5D6-AD29-4DEC-8A85-1EFDA8C85087}">
      <dgm:prSet/>
      <dgm:spPr/>
      <dgm:t>
        <a:bodyPr/>
        <a:lstStyle/>
        <a:p>
          <a:endParaRPr lang="ru-RU"/>
        </a:p>
      </dgm:t>
    </dgm:pt>
    <dgm:pt modelId="{E2D5F3BE-6E6D-4048-8E77-F98E79F31E8D}">
      <dgm:prSet phldrT="[Текст]" custT="1"/>
      <dgm:spPr/>
      <dgm:t>
        <a:bodyPr/>
        <a:lstStyle/>
        <a:p>
          <a:pPr marL="0" marR="0" indent="0" algn="ctr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3200" b="1" dirty="0" smtClean="0">
              <a:latin typeface="Times New Roman" pitchFamily="18" charset="0"/>
              <a:cs typeface="Times New Roman" pitchFamily="18" charset="0"/>
            </a:rPr>
            <a:t>Интегративные</a:t>
          </a:r>
          <a:endParaRPr lang="ru-RU" sz="3200" dirty="0">
            <a:latin typeface="Times New Roman" pitchFamily="18" charset="0"/>
            <a:cs typeface="Times New Roman" pitchFamily="18" charset="0"/>
          </a:endParaRPr>
        </a:p>
      </dgm:t>
    </dgm:pt>
    <dgm:pt modelId="{18D66831-9BB5-47FF-A67C-8FDFD9654217}" type="parTrans" cxnId="{0D6DF286-92DC-40A6-8595-3DFE3D6C4F1E}">
      <dgm:prSet/>
      <dgm:spPr/>
      <dgm:t>
        <a:bodyPr/>
        <a:lstStyle/>
        <a:p>
          <a:endParaRPr lang="ru-RU"/>
        </a:p>
      </dgm:t>
    </dgm:pt>
    <dgm:pt modelId="{0BFD578F-3898-4BCC-9A0E-99209305E8E4}" type="sibTrans" cxnId="{0D6DF286-92DC-40A6-8595-3DFE3D6C4F1E}">
      <dgm:prSet/>
      <dgm:spPr/>
      <dgm:t>
        <a:bodyPr/>
        <a:lstStyle/>
        <a:p>
          <a:endParaRPr lang="ru-RU"/>
        </a:p>
      </dgm:t>
    </dgm:pt>
    <dgm:pt modelId="{10B01840-5DF1-4680-8D94-1C66BA67C4BD}">
      <dgm:prSet phldrT="[Текст]" custT="1"/>
      <dgm:spPr/>
      <dgm:t>
        <a:bodyPr/>
        <a:lstStyle/>
        <a:p>
          <a:pPr marL="0" marR="0" indent="0" algn="ctr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3200" dirty="0" smtClean="0">
              <a:latin typeface="Times New Roman" pitchFamily="18" charset="0"/>
              <a:cs typeface="Times New Roman" pitchFamily="18" charset="0"/>
            </a:rPr>
            <a:t>(более двух образовательных областей)</a:t>
          </a:r>
        </a:p>
        <a:p>
          <a:pPr marL="285750" indent="0" defTabSz="1955800">
            <a:lnSpc>
              <a:spcPct val="90000"/>
            </a:lnSpc>
            <a:spcBef>
              <a:spcPct val="0"/>
            </a:spcBef>
            <a:spcAft>
              <a:spcPct val="20000"/>
            </a:spcAft>
            <a:buNone/>
          </a:pPr>
          <a:endParaRPr lang="ru-RU" dirty="0"/>
        </a:p>
      </dgm:t>
    </dgm:pt>
    <dgm:pt modelId="{0D22CEDD-9285-4249-A27A-E3866E1E9C42}" type="parTrans" cxnId="{25E0B91A-C997-4A2A-BC70-3D624AB6E175}">
      <dgm:prSet/>
      <dgm:spPr/>
      <dgm:t>
        <a:bodyPr/>
        <a:lstStyle/>
        <a:p>
          <a:endParaRPr lang="ru-RU"/>
        </a:p>
      </dgm:t>
    </dgm:pt>
    <dgm:pt modelId="{ABB1CDA7-6151-4A34-A196-F91A96FA6366}" type="sibTrans" cxnId="{25E0B91A-C997-4A2A-BC70-3D624AB6E175}">
      <dgm:prSet/>
      <dgm:spPr/>
      <dgm:t>
        <a:bodyPr/>
        <a:lstStyle/>
        <a:p>
          <a:endParaRPr lang="ru-RU"/>
        </a:p>
      </dgm:t>
    </dgm:pt>
    <dgm:pt modelId="{A5BCC2DD-4BC6-4A87-A7F7-4B2E3E946499}" type="pres">
      <dgm:prSet presAssocID="{EF07F239-7726-4108-8FF6-DB722D949D78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B2E80B8C-883D-4E1A-AB37-4FC9982AEF9B}" type="pres">
      <dgm:prSet presAssocID="{BAF820F4-1944-46BF-A5B7-B3B17555D8AA}" presName="parentText" presStyleLbl="node1" presStyleIdx="0" presStyleCnt="2" custScaleX="8528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736A9B3-3B6C-4860-852C-7DD00797CB5A}" type="pres">
      <dgm:prSet presAssocID="{BAF820F4-1944-46BF-A5B7-B3B17555D8AA}" presName="childText" presStyleLbl="revTx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0EA4491-1E96-4888-A9F5-88392F32FC83}" type="pres">
      <dgm:prSet presAssocID="{E2D5F3BE-6E6D-4048-8E77-F98E79F31E8D}" presName="parentText" presStyleLbl="node1" presStyleIdx="1" presStyleCnt="2" custScaleX="8623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8314E32-451A-49F2-B30E-1660C098E9F0}" type="pres">
      <dgm:prSet presAssocID="{E2D5F3BE-6E6D-4048-8E77-F98E79F31E8D}" presName="childText" presStyleLbl="revTx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BE28B6F-C074-405B-B3F6-89D5E554D7F9}" type="presOf" srcId="{EF07F239-7726-4108-8FF6-DB722D949D78}" destId="{A5BCC2DD-4BC6-4A87-A7F7-4B2E3E946499}" srcOrd="0" destOrd="0" presId="urn:microsoft.com/office/officeart/2005/8/layout/vList2"/>
    <dgm:cxn modelId="{33ED91AE-04B5-4EA6-A971-2441229F2982}" type="presOf" srcId="{E2D5F3BE-6E6D-4048-8E77-F98E79F31E8D}" destId="{40EA4491-1E96-4888-A9F5-88392F32FC83}" srcOrd="0" destOrd="0" presId="urn:microsoft.com/office/officeart/2005/8/layout/vList2"/>
    <dgm:cxn modelId="{FE5C7EF3-4341-4992-AA25-16E1869D2B92}" srcId="{EF07F239-7726-4108-8FF6-DB722D949D78}" destId="{BAF820F4-1944-46BF-A5B7-B3B17555D8AA}" srcOrd="0" destOrd="0" parTransId="{7893A1C9-5067-46B1-9626-4C2C121192F1}" sibTransId="{8E60AFE1-5C46-49AB-8542-4FAEBA262F6E}"/>
    <dgm:cxn modelId="{CBD777D5-4CFA-4C1B-A38F-D463A2603C15}" type="presOf" srcId="{E00A9516-A12C-487B-9F9E-BAE52C82C0B8}" destId="{C736A9B3-3B6C-4860-852C-7DD00797CB5A}" srcOrd="0" destOrd="0" presId="urn:microsoft.com/office/officeart/2005/8/layout/vList2"/>
    <dgm:cxn modelId="{0285A5D6-AD29-4DEC-8A85-1EFDA8C85087}" srcId="{BAF820F4-1944-46BF-A5B7-B3B17555D8AA}" destId="{E00A9516-A12C-487B-9F9E-BAE52C82C0B8}" srcOrd="0" destOrd="0" parTransId="{9392068E-9587-4D1D-810F-CA84A03CCE73}" sibTransId="{4E9BB5B9-4181-4B64-BAF2-C209E59C435E}"/>
    <dgm:cxn modelId="{648A7DC5-1082-4465-B062-89B41133004D}" type="presOf" srcId="{10B01840-5DF1-4680-8D94-1C66BA67C4BD}" destId="{28314E32-451A-49F2-B30E-1660C098E9F0}" srcOrd="0" destOrd="0" presId="urn:microsoft.com/office/officeart/2005/8/layout/vList2"/>
    <dgm:cxn modelId="{0D6DF286-92DC-40A6-8595-3DFE3D6C4F1E}" srcId="{EF07F239-7726-4108-8FF6-DB722D949D78}" destId="{E2D5F3BE-6E6D-4048-8E77-F98E79F31E8D}" srcOrd="1" destOrd="0" parTransId="{18D66831-9BB5-47FF-A67C-8FDFD9654217}" sibTransId="{0BFD578F-3898-4BCC-9A0E-99209305E8E4}"/>
    <dgm:cxn modelId="{25E0B91A-C997-4A2A-BC70-3D624AB6E175}" srcId="{E2D5F3BE-6E6D-4048-8E77-F98E79F31E8D}" destId="{10B01840-5DF1-4680-8D94-1C66BA67C4BD}" srcOrd="0" destOrd="0" parTransId="{0D22CEDD-9285-4249-A27A-E3866E1E9C42}" sibTransId="{ABB1CDA7-6151-4A34-A196-F91A96FA6366}"/>
    <dgm:cxn modelId="{7CEF7BB3-E609-4AE8-96C3-1754E7FE4B9A}" type="presOf" srcId="{BAF820F4-1944-46BF-A5B7-B3B17555D8AA}" destId="{B2E80B8C-883D-4E1A-AB37-4FC9982AEF9B}" srcOrd="0" destOrd="0" presId="urn:microsoft.com/office/officeart/2005/8/layout/vList2"/>
    <dgm:cxn modelId="{D29756E5-79DE-46EA-86E3-ED473C3B3A7C}" type="presParOf" srcId="{A5BCC2DD-4BC6-4A87-A7F7-4B2E3E946499}" destId="{B2E80B8C-883D-4E1A-AB37-4FC9982AEF9B}" srcOrd="0" destOrd="0" presId="urn:microsoft.com/office/officeart/2005/8/layout/vList2"/>
    <dgm:cxn modelId="{3ECD7D1F-FCC7-4432-A313-4267FEFBD4B2}" type="presParOf" srcId="{A5BCC2DD-4BC6-4A87-A7F7-4B2E3E946499}" destId="{C736A9B3-3B6C-4860-852C-7DD00797CB5A}" srcOrd="1" destOrd="0" presId="urn:microsoft.com/office/officeart/2005/8/layout/vList2"/>
    <dgm:cxn modelId="{8972BEAB-FE9C-4EEE-8906-98650069E35D}" type="presParOf" srcId="{A5BCC2DD-4BC6-4A87-A7F7-4B2E3E946499}" destId="{40EA4491-1E96-4888-A9F5-88392F32FC83}" srcOrd="2" destOrd="0" presId="urn:microsoft.com/office/officeart/2005/8/layout/vList2"/>
    <dgm:cxn modelId="{4A713A82-564B-4B28-8F3D-47C57AC6781C}" type="presParOf" srcId="{A5BCC2DD-4BC6-4A87-A7F7-4B2E3E946499}" destId="{28314E32-451A-49F2-B30E-1660C098E9F0}" srcOrd="3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A1A4E16C-D685-483A-824D-307087B40A7A}" type="doc">
      <dgm:prSet loTypeId="urn:microsoft.com/office/officeart/2005/8/layout/vList3#1" loCatId="list" qsTypeId="urn:microsoft.com/office/officeart/2005/8/quickstyle/simple4" qsCatId="simple" csTypeId="urn:microsoft.com/office/officeart/2005/8/colors/accent1_2" csCatId="accent1" phldr="1"/>
      <dgm:spPr/>
    </dgm:pt>
    <dgm:pt modelId="{DD99BB68-18B6-4CDA-B120-E891AF66BBDC}">
      <dgm:prSet phldrT="[Текст]" custT="1"/>
      <dgm:spPr/>
      <dgm:t>
        <a:bodyPr/>
        <a:lstStyle/>
        <a:p>
          <a:r>
            <a:rPr lang="ru-RU" sz="2400" b="1" dirty="0" smtClean="0">
              <a:latin typeface="Times New Roman" pitchFamily="18" charset="0"/>
              <a:cs typeface="Times New Roman" pitchFamily="18" charset="0"/>
            </a:rPr>
            <a:t>краткосрочные</a:t>
          </a:r>
          <a:r>
            <a:rPr lang="ru-RU" sz="2400" dirty="0" smtClean="0">
              <a:latin typeface="Times New Roman" pitchFamily="18" charset="0"/>
              <a:cs typeface="Times New Roman" pitchFamily="18" charset="0"/>
            </a:rPr>
            <a:t> </a:t>
          </a:r>
        </a:p>
        <a:p>
          <a:r>
            <a:rPr lang="ru-RU" sz="2400" dirty="0" smtClean="0">
              <a:latin typeface="Times New Roman" pitchFamily="18" charset="0"/>
              <a:cs typeface="Times New Roman" pitchFamily="18" charset="0"/>
            </a:rPr>
            <a:t>(мини-проекты – несколько занятий,</a:t>
          </a:r>
        </a:p>
        <a:p>
          <a:r>
            <a:rPr lang="ru-RU" sz="2400" dirty="0" smtClean="0">
              <a:latin typeface="Times New Roman" pitchFamily="18" charset="0"/>
              <a:cs typeface="Times New Roman" pitchFamily="18" charset="0"/>
            </a:rPr>
            <a:t> 1-4 недели)</a:t>
          </a:r>
          <a:endParaRPr lang="ru-RU" sz="2400" dirty="0">
            <a:latin typeface="Times New Roman" pitchFamily="18" charset="0"/>
            <a:cs typeface="Times New Roman" pitchFamily="18" charset="0"/>
          </a:endParaRPr>
        </a:p>
      </dgm:t>
    </dgm:pt>
    <dgm:pt modelId="{44D76B9E-B3E5-4971-AA1B-767F75C0C66B}" type="parTrans" cxnId="{68EDE588-0B51-4403-923C-98FC1F2B3CD6}">
      <dgm:prSet/>
      <dgm:spPr/>
      <dgm:t>
        <a:bodyPr/>
        <a:lstStyle/>
        <a:p>
          <a:endParaRPr lang="ru-RU"/>
        </a:p>
      </dgm:t>
    </dgm:pt>
    <dgm:pt modelId="{2FC3F93B-89EC-471D-AE54-FA22C23FB3D1}" type="sibTrans" cxnId="{68EDE588-0B51-4403-923C-98FC1F2B3CD6}">
      <dgm:prSet/>
      <dgm:spPr/>
      <dgm:t>
        <a:bodyPr/>
        <a:lstStyle/>
        <a:p>
          <a:endParaRPr lang="ru-RU"/>
        </a:p>
      </dgm:t>
    </dgm:pt>
    <dgm:pt modelId="{F131B7FA-8B9F-48AC-A919-F676365611D7}">
      <dgm:prSet phldrT="[Текст]"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800" b="1" dirty="0" smtClean="0">
              <a:latin typeface="Times New Roman" pitchFamily="18" charset="0"/>
              <a:cs typeface="Times New Roman" pitchFamily="18" charset="0"/>
            </a:rPr>
            <a:t>среднесрочные</a:t>
          </a:r>
          <a:r>
            <a:rPr lang="ru-RU" sz="2800" dirty="0" smtClean="0">
              <a:latin typeface="Times New Roman" pitchFamily="18" charset="0"/>
              <a:cs typeface="Times New Roman" pitchFamily="18" charset="0"/>
            </a:rPr>
            <a:t> </a:t>
          </a:r>
        </a:p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800" dirty="0" smtClean="0">
              <a:latin typeface="Times New Roman" pitchFamily="18" charset="0"/>
              <a:cs typeface="Times New Roman" pitchFamily="18" charset="0"/>
            </a:rPr>
            <a:t>(от 1 месяца)</a:t>
          </a:r>
        </a:p>
        <a:p>
          <a:pPr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800" dirty="0"/>
        </a:p>
      </dgm:t>
    </dgm:pt>
    <dgm:pt modelId="{803686D3-DACA-45D5-83BC-C55E22FCAC5D}" type="parTrans" cxnId="{F128357F-B51D-4907-8BAF-76D719309D80}">
      <dgm:prSet/>
      <dgm:spPr/>
      <dgm:t>
        <a:bodyPr/>
        <a:lstStyle/>
        <a:p>
          <a:endParaRPr lang="ru-RU"/>
        </a:p>
      </dgm:t>
    </dgm:pt>
    <dgm:pt modelId="{5B2E97B2-DEE3-4F93-981B-0A8A7C83EBF0}" type="sibTrans" cxnId="{F128357F-B51D-4907-8BAF-76D719309D80}">
      <dgm:prSet/>
      <dgm:spPr/>
      <dgm:t>
        <a:bodyPr/>
        <a:lstStyle/>
        <a:p>
          <a:endParaRPr lang="ru-RU"/>
        </a:p>
      </dgm:t>
    </dgm:pt>
    <dgm:pt modelId="{FF943116-60D8-4126-8AAF-8FF19EBA70C0}">
      <dgm:prSet phldrT="[Текст]"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400" b="1" dirty="0" smtClean="0">
              <a:latin typeface="Times New Roman" pitchFamily="18" charset="0"/>
              <a:cs typeface="Times New Roman" pitchFamily="18" charset="0"/>
            </a:rPr>
            <a:t>долгосрочные проекты</a:t>
          </a:r>
        </a:p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400" dirty="0" smtClean="0">
              <a:latin typeface="Times New Roman" pitchFamily="18" charset="0"/>
              <a:cs typeface="Times New Roman" pitchFamily="18" charset="0"/>
            </a:rPr>
            <a:t> (полугодие, учебный год)</a:t>
          </a:r>
        </a:p>
        <a:p>
          <a:pPr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200" dirty="0"/>
        </a:p>
      </dgm:t>
    </dgm:pt>
    <dgm:pt modelId="{77B64731-BAD2-4DCB-93EA-5C83C1DB14B7}" type="parTrans" cxnId="{7F50C3FE-FAED-4A21-BE0E-C73351F8CF5F}">
      <dgm:prSet/>
      <dgm:spPr/>
      <dgm:t>
        <a:bodyPr/>
        <a:lstStyle/>
        <a:p>
          <a:endParaRPr lang="ru-RU"/>
        </a:p>
      </dgm:t>
    </dgm:pt>
    <dgm:pt modelId="{DBCF078A-8FEF-42F4-BB5A-B5855DE7C59A}" type="sibTrans" cxnId="{7F50C3FE-FAED-4A21-BE0E-C73351F8CF5F}">
      <dgm:prSet/>
      <dgm:spPr/>
      <dgm:t>
        <a:bodyPr/>
        <a:lstStyle/>
        <a:p>
          <a:endParaRPr lang="ru-RU"/>
        </a:p>
      </dgm:t>
    </dgm:pt>
    <dgm:pt modelId="{2F87BA30-07B8-423F-80AB-3AB07E11E113}" type="pres">
      <dgm:prSet presAssocID="{A1A4E16C-D685-483A-824D-307087B40A7A}" presName="linearFlow" presStyleCnt="0">
        <dgm:presLayoutVars>
          <dgm:dir/>
          <dgm:resizeHandles val="exact"/>
        </dgm:presLayoutVars>
      </dgm:prSet>
      <dgm:spPr/>
    </dgm:pt>
    <dgm:pt modelId="{6BD2574E-22D8-4000-8548-7613EBAD9A79}" type="pres">
      <dgm:prSet presAssocID="{DD99BB68-18B6-4CDA-B120-E891AF66BBDC}" presName="composite" presStyleCnt="0"/>
      <dgm:spPr/>
    </dgm:pt>
    <dgm:pt modelId="{7B966151-B1C6-4558-A805-93B8C1ACD950}" type="pres">
      <dgm:prSet presAssocID="{DD99BB68-18B6-4CDA-B120-E891AF66BBDC}" presName="imgShp" presStyleLbl="fgImgPlace1" presStyleIdx="0" presStyleCnt="3" custLinFactNeighborX="-51386" custLinFactNeighborY="-11685"/>
      <dgm:spPr/>
    </dgm:pt>
    <dgm:pt modelId="{097FB5BF-3338-47B5-919E-B8D8A78ED263}" type="pres">
      <dgm:prSet presAssocID="{DD99BB68-18B6-4CDA-B120-E891AF66BBDC}" presName="txShp" presStyleLbl="node1" presStyleIdx="0" presStyleCnt="3" custScaleX="111671" custScaleY="12998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A6430DF-4835-45AF-A7EC-78B6D3E66F08}" type="pres">
      <dgm:prSet presAssocID="{2FC3F93B-89EC-471D-AE54-FA22C23FB3D1}" presName="spacing" presStyleCnt="0"/>
      <dgm:spPr/>
    </dgm:pt>
    <dgm:pt modelId="{3AB6D882-1F00-43C5-98B8-225BA98F9E6F}" type="pres">
      <dgm:prSet presAssocID="{F131B7FA-8B9F-48AC-A919-F676365611D7}" presName="composite" presStyleCnt="0"/>
      <dgm:spPr/>
    </dgm:pt>
    <dgm:pt modelId="{7662E266-B4BD-4420-951E-C4673365152D}" type="pres">
      <dgm:prSet presAssocID="{F131B7FA-8B9F-48AC-A919-F676365611D7}" presName="imgShp" presStyleLbl="fgImgPlace1" presStyleIdx="1" presStyleCnt="3" custLinFactNeighborX="-46404" custLinFactNeighborY="725"/>
      <dgm:spPr/>
    </dgm:pt>
    <dgm:pt modelId="{DC1DD42F-AC96-4420-B189-45A9C5AD4541}" type="pres">
      <dgm:prSet presAssocID="{F131B7FA-8B9F-48AC-A919-F676365611D7}" presName="txShp" presStyleLbl="node1" presStyleIdx="1" presStyleCnt="3" custScaleX="11289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383FD76-3CEF-440C-BB03-B55445E1C6B9}" type="pres">
      <dgm:prSet presAssocID="{5B2E97B2-DEE3-4F93-981B-0A8A7C83EBF0}" presName="spacing" presStyleCnt="0"/>
      <dgm:spPr/>
    </dgm:pt>
    <dgm:pt modelId="{C421B76F-224A-4556-ACFB-34A18F49F6F5}" type="pres">
      <dgm:prSet presAssocID="{FF943116-60D8-4126-8AAF-8FF19EBA70C0}" presName="composite" presStyleCnt="0"/>
      <dgm:spPr/>
    </dgm:pt>
    <dgm:pt modelId="{94E21193-B774-400B-92D2-DDDDC40C4654}" type="pres">
      <dgm:prSet presAssocID="{FF943116-60D8-4126-8AAF-8FF19EBA70C0}" presName="imgShp" presStyleLbl="fgImgPlace1" presStyleIdx="2" presStyleCnt="3" custLinFactNeighborX="-46404" custLinFactNeighborY="-4573"/>
      <dgm:spPr/>
    </dgm:pt>
    <dgm:pt modelId="{48840407-4F96-46C3-9F99-BAE6D5D1C47E}" type="pres">
      <dgm:prSet presAssocID="{FF943116-60D8-4126-8AAF-8FF19EBA70C0}" presName="txShp" presStyleLbl="node1" presStyleIdx="2" presStyleCnt="3" custScaleX="11289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128357F-B51D-4907-8BAF-76D719309D80}" srcId="{A1A4E16C-D685-483A-824D-307087B40A7A}" destId="{F131B7FA-8B9F-48AC-A919-F676365611D7}" srcOrd="1" destOrd="0" parTransId="{803686D3-DACA-45D5-83BC-C55E22FCAC5D}" sibTransId="{5B2E97B2-DEE3-4F93-981B-0A8A7C83EBF0}"/>
    <dgm:cxn modelId="{75E5D3B3-400D-458A-BDC6-C99BD22424EA}" type="presOf" srcId="{F131B7FA-8B9F-48AC-A919-F676365611D7}" destId="{DC1DD42F-AC96-4420-B189-45A9C5AD4541}" srcOrd="0" destOrd="0" presId="urn:microsoft.com/office/officeart/2005/8/layout/vList3#1"/>
    <dgm:cxn modelId="{66815ADD-00F3-417E-BD13-4A9625E7EFBB}" type="presOf" srcId="{FF943116-60D8-4126-8AAF-8FF19EBA70C0}" destId="{48840407-4F96-46C3-9F99-BAE6D5D1C47E}" srcOrd="0" destOrd="0" presId="urn:microsoft.com/office/officeart/2005/8/layout/vList3#1"/>
    <dgm:cxn modelId="{68EDE588-0B51-4403-923C-98FC1F2B3CD6}" srcId="{A1A4E16C-D685-483A-824D-307087B40A7A}" destId="{DD99BB68-18B6-4CDA-B120-E891AF66BBDC}" srcOrd="0" destOrd="0" parTransId="{44D76B9E-B3E5-4971-AA1B-767F75C0C66B}" sibTransId="{2FC3F93B-89EC-471D-AE54-FA22C23FB3D1}"/>
    <dgm:cxn modelId="{2FF5D03C-5791-4DBC-ABD1-A62FE07718E1}" type="presOf" srcId="{A1A4E16C-D685-483A-824D-307087B40A7A}" destId="{2F87BA30-07B8-423F-80AB-3AB07E11E113}" srcOrd="0" destOrd="0" presId="urn:microsoft.com/office/officeart/2005/8/layout/vList3#1"/>
    <dgm:cxn modelId="{7F50C3FE-FAED-4A21-BE0E-C73351F8CF5F}" srcId="{A1A4E16C-D685-483A-824D-307087B40A7A}" destId="{FF943116-60D8-4126-8AAF-8FF19EBA70C0}" srcOrd="2" destOrd="0" parTransId="{77B64731-BAD2-4DCB-93EA-5C83C1DB14B7}" sibTransId="{DBCF078A-8FEF-42F4-BB5A-B5855DE7C59A}"/>
    <dgm:cxn modelId="{C5265EDB-51C0-4103-ACC1-D1689F0C5FAD}" type="presOf" srcId="{DD99BB68-18B6-4CDA-B120-E891AF66BBDC}" destId="{097FB5BF-3338-47B5-919E-B8D8A78ED263}" srcOrd="0" destOrd="0" presId="urn:microsoft.com/office/officeart/2005/8/layout/vList3#1"/>
    <dgm:cxn modelId="{0F45C173-36DF-4244-A6E3-C056B1B2E529}" type="presParOf" srcId="{2F87BA30-07B8-423F-80AB-3AB07E11E113}" destId="{6BD2574E-22D8-4000-8548-7613EBAD9A79}" srcOrd="0" destOrd="0" presId="urn:microsoft.com/office/officeart/2005/8/layout/vList3#1"/>
    <dgm:cxn modelId="{3212EEFA-C289-4476-A204-33D91E5C07E8}" type="presParOf" srcId="{6BD2574E-22D8-4000-8548-7613EBAD9A79}" destId="{7B966151-B1C6-4558-A805-93B8C1ACD950}" srcOrd="0" destOrd="0" presId="urn:microsoft.com/office/officeart/2005/8/layout/vList3#1"/>
    <dgm:cxn modelId="{5B369C29-0555-4E89-868B-366DDED9AD09}" type="presParOf" srcId="{6BD2574E-22D8-4000-8548-7613EBAD9A79}" destId="{097FB5BF-3338-47B5-919E-B8D8A78ED263}" srcOrd="1" destOrd="0" presId="urn:microsoft.com/office/officeart/2005/8/layout/vList3#1"/>
    <dgm:cxn modelId="{523143C3-9AAB-4FA4-BC94-1C73C04F8B17}" type="presParOf" srcId="{2F87BA30-07B8-423F-80AB-3AB07E11E113}" destId="{4A6430DF-4835-45AF-A7EC-78B6D3E66F08}" srcOrd="1" destOrd="0" presId="urn:microsoft.com/office/officeart/2005/8/layout/vList3#1"/>
    <dgm:cxn modelId="{291BC26C-87BF-4050-8C14-7B8CB179F5FE}" type="presParOf" srcId="{2F87BA30-07B8-423F-80AB-3AB07E11E113}" destId="{3AB6D882-1F00-43C5-98B8-225BA98F9E6F}" srcOrd="2" destOrd="0" presId="urn:microsoft.com/office/officeart/2005/8/layout/vList3#1"/>
    <dgm:cxn modelId="{EC6C79EA-F609-408A-8E61-5E457A7C307F}" type="presParOf" srcId="{3AB6D882-1F00-43C5-98B8-225BA98F9E6F}" destId="{7662E266-B4BD-4420-951E-C4673365152D}" srcOrd="0" destOrd="0" presId="urn:microsoft.com/office/officeart/2005/8/layout/vList3#1"/>
    <dgm:cxn modelId="{758785DF-CE5E-4A4F-9A04-DD251AE33B04}" type="presParOf" srcId="{3AB6D882-1F00-43C5-98B8-225BA98F9E6F}" destId="{DC1DD42F-AC96-4420-B189-45A9C5AD4541}" srcOrd="1" destOrd="0" presId="urn:microsoft.com/office/officeart/2005/8/layout/vList3#1"/>
    <dgm:cxn modelId="{89526F43-8D02-44C3-B847-DB463C9D9F00}" type="presParOf" srcId="{2F87BA30-07B8-423F-80AB-3AB07E11E113}" destId="{7383FD76-3CEF-440C-BB03-B55445E1C6B9}" srcOrd="3" destOrd="0" presId="urn:microsoft.com/office/officeart/2005/8/layout/vList3#1"/>
    <dgm:cxn modelId="{3FC9878E-CD7E-4DDD-B2B3-5E26BEF5082C}" type="presParOf" srcId="{2F87BA30-07B8-423F-80AB-3AB07E11E113}" destId="{C421B76F-224A-4556-ACFB-34A18F49F6F5}" srcOrd="4" destOrd="0" presId="urn:microsoft.com/office/officeart/2005/8/layout/vList3#1"/>
    <dgm:cxn modelId="{ABAE59FD-A29E-42CC-AC3B-4E660EE467B3}" type="presParOf" srcId="{C421B76F-224A-4556-ACFB-34A18F49F6F5}" destId="{94E21193-B774-400B-92D2-DDDDC40C4654}" srcOrd="0" destOrd="0" presId="urn:microsoft.com/office/officeart/2005/8/layout/vList3#1"/>
    <dgm:cxn modelId="{5FDA396C-0995-4EE1-97A6-5EDE17DCF909}" type="presParOf" srcId="{C421B76F-224A-4556-ACFB-34A18F49F6F5}" destId="{48840407-4F96-46C3-9F99-BAE6D5D1C47E}" srcOrd="1" destOrd="0" presId="urn:microsoft.com/office/officeart/2005/8/layout/vList3#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B7BE8E32-0DCF-41B3-9E59-C7686A1AFC46}" type="doc">
      <dgm:prSet loTypeId="urn:microsoft.com/office/officeart/2008/layout/VerticalCurvedList" loCatId="list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E0FC9E6-1CCF-4FAC-8514-B3F7B09D3FB1}">
      <dgm:prSet phldrT="[Текст]" custT="1"/>
      <dgm:spPr/>
      <dgm:t>
        <a:bodyPr/>
        <a:lstStyle/>
        <a:p>
          <a:r>
            <a:rPr lang="ru-RU" sz="2400" b="1" dirty="0" err="1" smtClean="0">
              <a:latin typeface="Times New Roman" pitchFamily="18" charset="0"/>
              <a:cs typeface="Times New Roman" pitchFamily="18" charset="0"/>
            </a:rPr>
            <a:t>Исследовательско</a:t>
          </a:r>
          <a:r>
            <a:rPr lang="ru-RU" sz="2400" b="1" dirty="0" smtClean="0">
              <a:latin typeface="Times New Roman" pitchFamily="18" charset="0"/>
              <a:cs typeface="Times New Roman" pitchFamily="18" charset="0"/>
            </a:rPr>
            <a:t>-познавательные</a:t>
          </a:r>
          <a:endParaRPr lang="ru-RU" sz="2400" b="1" dirty="0">
            <a:latin typeface="Times New Roman" pitchFamily="18" charset="0"/>
            <a:cs typeface="Times New Roman" pitchFamily="18" charset="0"/>
          </a:endParaRPr>
        </a:p>
      </dgm:t>
    </dgm:pt>
    <dgm:pt modelId="{620F0458-63FB-4A82-8602-3F18DB23420A}" type="parTrans" cxnId="{CDC1C38B-EA6A-4C66-8B88-C75B32AE8485}">
      <dgm:prSet/>
      <dgm:spPr/>
      <dgm:t>
        <a:bodyPr/>
        <a:lstStyle/>
        <a:p>
          <a:endParaRPr lang="ru-RU"/>
        </a:p>
      </dgm:t>
    </dgm:pt>
    <dgm:pt modelId="{766CD5BD-0C0E-4A26-894E-1D34FEAF1DA2}" type="sibTrans" cxnId="{CDC1C38B-EA6A-4C66-8B88-C75B32AE8485}">
      <dgm:prSet/>
      <dgm:spPr/>
      <dgm:t>
        <a:bodyPr/>
        <a:lstStyle/>
        <a:p>
          <a:endParaRPr lang="ru-RU"/>
        </a:p>
      </dgm:t>
    </dgm:pt>
    <dgm:pt modelId="{15E83C3F-761D-4083-84AA-F68CB1EC22B2}">
      <dgm:prSet phldrT="[Текст]" custT="1"/>
      <dgm:spPr/>
      <dgm:t>
        <a:bodyPr/>
        <a:lstStyle/>
        <a:p>
          <a:pPr algn="l"/>
          <a:r>
            <a:rPr lang="ru-RU" sz="2400" b="1" dirty="0" smtClean="0">
              <a:latin typeface="Times New Roman" pitchFamily="18" charset="0"/>
              <a:cs typeface="Times New Roman" pitchFamily="18" charset="0"/>
            </a:rPr>
            <a:t>Игровые</a:t>
          </a:r>
          <a:endParaRPr lang="ru-RU" sz="2400" b="1" dirty="0">
            <a:latin typeface="Times New Roman" pitchFamily="18" charset="0"/>
            <a:cs typeface="Times New Roman" pitchFamily="18" charset="0"/>
          </a:endParaRPr>
        </a:p>
      </dgm:t>
    </dgm:pt>
    <dgm:pt modelId="{C584087A-3D83-45C2-BB26-8DB57EFB5BA2}" type="parTrans" cxnId="{72B73D1A-6CD4-47E1-8C4A-EF725D719FDE}">
      <dgm:prSet/>
      <dgm:spPr/>
      <dgm:t>
        <a:bodyPr/>
        <a:lstStyle/>
        <a:p>
          <a:endParaRPr lang="ru-RU"/>
        </a:p>
      </dgm:t>
    </dgm:pt>
    <dgm:pt modelId="{FCE77B3F-20A8-445E-9E15-962F1AB97FC3}" type="sibTrans" cxnId="{72B73D1A-6CD4-47E1-8C4A-EF725D719FDE}">
      <dgm:prSet/>
      <dgm:spPr/>
      <dgm:t>
        <a:bodyPr/>
        <a:lstStyle/>
        <a:p>
          <a:endParaRPr lang="ru-RU"/>
        </a:p>
      </dgm:t>
    </dgm:pt>
    <dgm:pt modelId="{79CF9701-2028-4692-A6DE-08DA15820D40}">
      <dgm:prSet phldrT="[Текст]" custT="1"/>
      <dgm:spPr/>
      <dgm:t>
        <a:bodyPr/>
        <a:lstStyle/>
        <a:p>
          <a:r>
            <a:rPr lang="ru-RU" sz="2400" b="1" dirty="0" smtClean="0">
              <a:latin typeface="Times New Roman" pitchFamily="18" charset="0"/>
              <a:cs typeface="Times New Roman" pitchFamily="18" charset="0"/>
            </a:rPr>
            <a:t>Практико-ориентированные (прикладные) </a:t>
          </a:r>
          <a:endParaRPr lang="ru-RU" sz="2400" dirty="0">
            <a:latin typeface="Times New Roman" pitchFamily="18" charset="0"/>
            <a:cs typeface="Times New Roman" pitchFamily="18" charset="0"/>
          </a:endParaRPr>
        </a:p>
      </dgm:t>
    </dgm:pt>
    <dgm:pt modelId="{9B98F836-A41E-4952-AA93-2F802B27CBC1}" type="parTrans" cxnId="{FC84ABA4-CE0A-4BBB-8A00-78303D1F482A}">
      <dgm:prSet/>
      <dgm:spPr/>
      <dgm:t>
        <a:bodyPr/>
        <a:lstStyle/>
        <a:p>
          <a:endParaRPr lang="ru-RU"/>
        </a:p>
      </dgm:t>
    </dgm:pt>
    <dgm:pt modelId="{7BC55292-41EE-4905-9C4E-F796A828AC6D}" type="sibTrans" cxnId="{FC84ABA4-CE0A-4BBB-8A00-78303D1F482A}">
      <dgm:prSet/>
      <dgm:spPr/>
      <dgm:t>
        <a:bodyPr/>
        <a:lstStyle/>
        <a:p>
          <a:endParaRPr lang="ru-RU"/>
        </a:p>
      </dgm:t>
    </dgm:pt>
    <dgm:pt modelId="{5C15EDCC-BCDC-4D49-8272-AD3E1152793D}">
      <dgm:prSet custT="1"/>
      <dgm:spPr/>
      <dgm:t>
        <a:bodyPr/>
        <a:lstStyle/>
        <a:p>
          <a:r>
            <a:rPr lang="ru-RU" sz="2400" b="1" dirty="0" smtClean="0">
              <a:latin typeface="Times New Roman" pitchFamily="18" charset="0"/>
              <a:cs typeface="Times New Roman" pitchFamily="18" charset="0"/>
            </a:rPr>
            <a:t>Творческие</a:t>
          </a:r>
          <a:endParaRPr lang="ru-RU" sz="2400" b="1" dirty="0">
            <a:latin typeface="Times New Roman" pitchFamily="18" charset="0"/>
            <a:cs typeface="Times New Roman" pitchFamily="18" charset="0"/>
          </a:endParaRPr>
        </a:p>
      </dgm:t>
    </dgm:pt>
    <dgm:pt modelId="{688025E1-AA81-45C2-94B5-0DAC44909532}" type="parTrans" cxnId="{BB2C1663-7B52-4EA7-AF17-DB6A6466A512}">
      <dgm:prSet/>
      <dgm:spPr/>
      <dgm:t>
        <a:bodyPr/>
        <a:lstStyle/>
        <a:p>
          <a:endParaRPr lang="ru-RU"/>
        </a:p>
      </dgm:t>
    </dgm:pt>
    <dgm:pt modelId="{63D26A8B-F95C-4FCA-AA65-E1A7C7987D7F}" type="sibTrans" cxnId="{BB2C1663-7B52-4EA7-AF17-DB6A6466A512}">
      <dgm:prSet/>
      <dgm:spPr/>
      <dgm:t>
        <a:bodyPr/>
        <a:lstStyle/>
        <a:p>
          <a:endParaRPr lang="ru-RU"/>
        </a:p>
      </dgm:t>
    </dgm:pt>
    <dgm:pt modelId="{2DDA389D-A7D4-4DAE-A6A1-4EAFE022B77F}">
      <dgm:prSet custT="1"/>
      <dgm:spPr/>
      <dgm:t>
        <a:bodyPr/>
        <a:lstStyle/>
        <a:p>
          <a:r>
            <a:rPr lang="ru-RU" sz="2400" b="1" dirty="0" smtClean="0">
              <a:latin typeface="Times New Roman" pitchFamily="18" charset="0"/>
              <a:cs typeface="Times New Roman" pitchFamily="18" charset="0"/>
            </a:rPr>
            <a:t>Ознакомительно-ориентировочный (информационные)</a:t>
          </a:r>
          <a:endParaRPr lang="ru-RU" sz="2400" dirty="0">
            <a:latin typeface="Times New Roman" pitchFamily="18" charset="0"/>
            <a:cs typeface="Times New Roman" pitchFamily="18" charset="0"/>
          </a:endParaRPr>
        </a:p>
      </dgm:t>
    </dgm:pt>
    <dgm:pt modelId="{5A6D9828-BC5D-4FD2-B0D9-856C82C55E4C}" type="parTrans" cxnId="{111B2A35-DD87-4D08-B1A3-988A95A1815A}">
      <dgm:prSet/>
      <dgm:spPr/>
      <dgm:t>
        <a:bodyPr/>
        <a:lstStyle/>
        <a:p>
          <a:endParaRPr lang="ru-RU"/>
        </a:p>
      </dgm:t>
    </dgm:pt>
    <dgm:pt modelId="{199FA8BD-530F-428B-AF42-28C9AA30B947}" type="sibTrans" cxnId="{111B2A35-DD87-4D08-B1A3-988A95A1815A}">
      <dgm:prSet/>
      <dgm:spPr/>
      <dgm:t>
        <a:bodyPr/>
        <a:lstStyle/>
        <a:p>
          <a:endParaRPr lang="ru-RU"/>
        </a:p>
      </dgm:t>
    </dgm:pt>
    <dgm:pt modelId="{6F7D1C33-E62C-4553-909C-B9CBA672BF94}">
      <dgm:prSet custT="1"/>
      <dgm:spPr/>
      <dgm:t>
        <a:bodyPr/>
        <a:lstStyle/>
        <a:p>
          <a:r>
            <a:rPr lang="ru-RU" sz="2400" b="1" dirty="0" smtClean="0">
              <a:latin typeface="Times New Roman" pitchFamily="18" charset="0"/>
              <a:cs typeface="Times New Roman" pitchFamily="18" charset="0"/>
            </a:rPr>
            <a:t>Комбинированные</a:t>
          </a:r>
          <a:endParaRPr lang="ru-RU" sz="2400" dirty="0">
            <a:latin typeface="Times New Roman" pitchFamily="18" charset="0"/>
            <a:cs typeface="Times New Roman" pitchFamily="18" charset="0"/>
          </a:endParaRPr>
        </a:p>
      </dgm:t>
    </dgm:pt>
    <dgm:pt modelId="{932A5433-7C9B-4B08-9A04-90E5AAA3A357}" type="parTrans" cxnId="{90DA28F7-8213-4609-934A-43DBCAC57823}">
      <dgm:prSet/>
      <dgm:spPr/>
      <dgm:t>
        <a:bodyPr/>
        <a:lstStyle/>
        <a:p>
          <a:endParaRPr lang="ru-RU"/>
        </a:p>
      </dgm:t>
    </dgm:pt>
    <dgm:pt modelId="{26365467-F4C2-45B6-A008-FC4AF6F1A6F6}" type="sibTrans" cxnId="{90DA28F7-8213-4609-934A-43DBCAC57823}">
      <dgm:prSet/>
      <dgm:spPr/>
      <dgm:t>
        <a:bodyPr/>
        <a:lstStyle/>
        <a:p>
          <a:endParaRPr lang="ru-RU"/>
        </a:p>
      </dgm:t>
    </dgm:pt>
    <dgm:pt modelId="{6EF81318-97A1-4135-A49F-9C7633B70401}" type="pres">
      <dgm:prSet presAssocID="{B7BE8E32-0DCF-41B3-9E59-C7686A1AFC46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ru-RU"/>
        </a:p>
      </dgm:t>
    </dgm:pt>
    <dgm:pt modelId="{FCCB526C-B6A6-4806-B390-A19EDC988B5E}" type="pres">
      <dgm:prSet presAssocID="{B7BE8E32-0DCF-41B3-9E59-C7686A1AFC46}" presName="Name1" presStyleCnt="0"/>
      <dgm:spPr/>
      <dgm:t>
        <a:bodyPr/>
        <a:lstStyle/>
        <a:p>
          <a:endParaRPr lang="ru-RU"/>
        </a:p>
      </dgm:t>
    </dgm:pt>
    <dgm:pt modelId="{00B94F3F-C258-47B2-87CE-28A179ABDDB9}" type="pres">
      <dgm:prSet presAssocID="{B7BE8E32-0DCF-41B3-9E59-C7686A1AFC46}" presName="cycle" presStyleCnt="0"/>
      <dgm:spPr/>
      <dgm:t>
        <a:bodyPr/>
        <a:lstStyle/>
        <a:p>
          <a:endParaRPr lang="ru-RU"/>
        </a:p>
      </dgm:t>
    </dgm:pt>
    <dgm:pt modelId="{0606FA3E-C3B8-4312-9DB3-DEE837EFD31D}" type="pres">
      <dgm:prSet presAssocID="{B7BE8E32-0DCF-41B3-9E59-C7686A1AFC46}" presName="srcNode" presStyleLbl="node1" presStyleIdx="0" presStyleCnt="6"/>
      <dgm:spPr/>
      <dgm:t>
        <a:bodyPr/>
        <a:lstStyle/>
        <a:p>
          <a:endParaRPr lang="ru-RU"/>
        </a:p>
      </dgm:t>
    </dgm:pt>
    <dgm:pt modelId="{DE7F3917-6F23-481D-AC28-C2F3BDF4F72B}" type="pres">
      <dgm:prSet presAssocID="{B7BE8E32-0DCF-41B3-9E59-C7686A1AFC46}" presName="conn" presStyleLbl="parChTrans1D2" presStyleIdx="0" presStyleCnt="1"/>
      <dgm:spPr/>
      <dgm:t>
        <a:bodyPr/>
        <a:lstStyle/>
        <a:p>
          <a:endParaRPr lang="ru-RU"/>
        </a:p>
      </dgm:t>
    </dgm:pt>
    <dgm:pt modelId="{62AF875D-9BFA-4410-8650-2E789B12764E}" type="pres">
      <dgm:prSet presAssocID="{B7BE8E32-0DCF-41B3-9E59-C7686A1AFC46}" presName="extraNode" presStyleLbl="node1" presStyleIdx="0" presStyleCnt="6"/>
      <dgm:spPr/>
      <dgm:t>
        <a:bodyPr/>
        <a:lstStyle/>
        <a:p>
          <a:endParaRPr lang="ru-RU"/>
        </a:p>
      </dgm:t>
    </dgm:pt>
    <dgm:pt modelId="{208442AC-1FB2-4B43-A25A-1FA03BB3936D}" type="pres">
      <dgm:prSet presAssocID="{B7BE8E32-0DCF-41B3-9E59-C7686A1AFC46}" presName="dstNode" presStyleLbl="node1" presStyleIdx="0" presStyleCnt="6"/>
      <dgm:spPr/>
      <dgm:t>
        <a:bodyPr/>
        <a:lstStyle/>
        <a:p>
          <a:endParaRPr lang="ru-RU"/>
        </a:p>
      </dgm:t>
    </dgm:pt>
    <dgm:pt modelId="{4C97908C-15F5-4684-8C4B-F5D3D652741C}" type="pres">
      <dgm:prSet presAssocID="{BE0FC9E6-1CCF-4FAC-8514-B3F7B09D3FB1}" presName="text_1" presStyleLbl="node1" presStyleIdx="0" presStyleCnt="6" custScaleX="74565" custLinFactNeighborX="-6678" custLinFactNeighborY="-1301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2432C45-4F37-46E7-94FE-DD7C10F95759}" type="pres">
      <dgm:prSet presAssocID="{BE0FC9E6-1CCF-4FAC-8514-B3F7B09D3FB1}" presName="accent_1" presStyleCnt="0"/>
      <dgm:spPr/>
      <dgm:t>
        <a:bodyPr/>
        <a:lstStyle/>
        <a:p>
          <a:endParaRPr lang="ru-RU"/>
        </a:p>
      </dgm:t>
    </dgm:pt>
    <dgm:pt modelId="{8FCC6071-2D38-425A-9D1E-F8FBD324078A}" type="pres">
      <dgm:prSet presAssocID="{BE0FC9E6-1CCF-4FAC-8514-B3F7B09D3FB1}" presName="accentRepeatNode" presStyleLbl="solidFgAcc1" presStyleIdx="0" presStyleCnt="6"/>
      <dgm:spPr/>
      <dgm:t>
        <a:bodyPr/>
        <a:lstStyle/>
        <a:p>
          <a:endParaRPr lang="ru-RU"/>
        </a:p>
      </dgm:t>
    </dgm:pt>
    <dgm:pt modelId="{39978753-CFC1-40D8-B936-6A2672DAF2EB}" type="pres">
      <dgm:prSet presAssocID="{15E83C3F-761D-4083-84AA-F68CB1EC22B2}" presName="text_2" presStyleLbl="node1" presStyleIdx="1" presStyleCnt="6" custScaleX="77732" custLinFactNeighborX="-5555" custLinFactNeighborY="-394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08882D4-92E6-4261-8789-B34AD898E317}" type="pres">
      <dgm:prSet presAssocID="{15E83C3F-761D-4083-84AA-F68CB1EC22B2}" presName="accent_2" presStyleCnt="0"/>
      <dgm:spPr/>
      <dgm:t>
        <a:bodyPr/>
        <a:lstStyle/>
        <a:p>
          <a:endParaRPr lang="ru-RU"/>
        </a:p>
      </dgm:t>
    </dgm:pt>
    <dgm:pt modelId="{213792AF-10E2-4E3E-9D9E-FD51B464FCA0}" type="pres">
      <dgm:prSet presAssocID="{15E83C3F-761D-4083-84AA-F68CB1EC22B2}" presName="accentRepeatNode" presStyleLbl="solidFgAcc1" presStyleIdx="1" presStyleCnt="6"/>
      <dgm:spPr/>
      <dgm:t>
        <a:bodyPr/>
        <a:lstStyle/>
        <a:p>
          <a:endParaRPr lang="ru-RU"/>
        </a:p>
      </dgm:t>
    </dgm:pt>
    <dgm:pt modelId="{48046DFD-183A-489C-8C1D-F48E57AB23B1}" type="pres">
      <dgm:prSet presAssocID="{79CF9701-2028-4692-A6DE-08DA15820D40}" presName="text_3" presStyleLbl="node1" presStyleIdx="2" presStyleCnt="6" custScaleX="76224" custLinFactNeighborX="-5974" custLinFactNeighborY="-409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8969AF6-554D-4C71-B2CB-0881A2897269}" type="pres">
      <dgm:prSet presAssocID="{79CF9701-2028-4692-A6DE-08DA15820D40}" presName="accent_3" presStyleCnt="0"/>
      <dgm:spPr/>
      <dgm:t>
        <a:bodyPr/>
        <a:lstStyle/>
        <a:p>
          <a:endParaRPr lang="ru-RU"/>
        </a:p>
      </dgm:t>
    </dgm:pt>
    <dgm:pt modelId="{E1F9CDDA-0551-4AD1-BBCA-49DC250F9794}" type="pres">
      <dgm:prSet presAssocID="{79CF9701-2028-4692-A6DE-08DA15820D40}" presName="accentRepeatNode" presStyleLbl="solidFgAcc1" presStyleIdx="2" presStyleCnt="6"/>
      <dgm:spPr/>
      <dgm:t>
        <a:bodyPr/>
        <a:lstStyle/>
        <a:p>
          <a:endParaRPr lang="ru-RU"/>
        </a:p>
      </dgm:t>
    </dgm:pt>
    <dgm:pt modelId="{1F06595E-B6E9-4746-BB29-C7A7F41900B4}" type="pres">
      <dgm:prSet presAssocID="{5C15EDCC-BCDC-4D49-8272-AD3E1152793D}" presName="text_4" presStyleLbl="node1" presStyleIdx="3" presStyleCnt="6" custScaleX="74316" custLinFactNeighborX="-6928" custLinFactNeighborY="458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9A5DDAC-AEF1-4AF8-BF35-F5DCC779392E}" type="pres">
      <dgm:prSet presAssocID="{5C15EDCC-BCDC-4D49-8272-AD3E1152793D}" presName="accent_4" presStyleCnt="0"/>
      <dgm:spPr/>
      <dgm:t>
        <a:bodyPr/>
        <a:lstStyle/>
        <a:p>
          <a:endParaRPr lang="ru-RU"/>
        </a:p>
      </dgm:t>
    </dgm:pt>
    <dgm:pt modelId="{77F483FD-1B4E-4184-BB86-FCD729BB79C8}" type="pres">
      <dgm:prSet presAssocID="{5C15EDCC-BCDC-4D49-8272-AD3E1152793D}" presName="accentRepeatNode" presStyleLbl="solidFgAcc1" presStyleIdx="3" presStyleCnt="6"/>
      <dgm:spPr/>
      <dgm:t>
        <a:bodyPr/>
        <a:lstStyle/>
        <a:p>
          <a:endParaRPr lang="ru-RU"/>
        </a:p>
      </dgm:t>
    </dgm:pt>
    <dgm:pt modelId="{6907C294-14AD-4D19-B0D8-CF0CCE756CB7}" type="pres">
      <dgm:prSet presAssocID="{2DDA389D-A7D4-4DAE-A6A1-4EAFE022B77F}" presName="text_5" presStyleLbl="node1" presStyleIdx="4" presStyleCnt="6" custScaleX="74911" custScaleY="108579" custLinFactNeighborX="-6753" custLinFactNeighborY="1067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5D5B9AE-E2D3-43C0-B2A0-9B94DF4E07EB}" type="pres">
      <dgm:prSet presAssocID="{2DDA389D-A7D4-4DAE-A6A1-4EAFE022B77F}" presName="accent_5" presStyleCnt="0"/>
      <dgm:spPr/>
      <dgm:t>
        <a:bodyPr/>
        <a:lstStyle/>
        <a:p>
          <a:endParaRPr lang="ru-RU"/>
        </a:p>
      </dgm:t>
    </dgm:pt>
    <dgm:pt modelId="{BA56A31A-DF12-4706-B762-DDA4624301A1}" type="pres">
      <dgm:prSet presAssocID="{2DDA389D-A7D4-4DAE-A6A1-4EAFE022B77F}" presName="accentRepeatNode" presStyleLbl="solidFgAcc1" presStyleIdx="4" presStyleCnt="6"/>
      <dgm:spPr/>
      <dgm:t>
        <a:bodyPr/>
        <a:lstStyle/>
        <a:p>
          <a:endParaRPr lang="ru-RU"/>
        </a:p>
      </dgm:t>
    </dgm:pt>
    <dgm:pt modelId="{E3478501-771D-4C78-99F7-B706DCDBB8D7}" type="pres">
      <dgm:prSet presAssocID="{6F7D1C33-E62C-4553-909C-B9CBA672BF94}" presName="text_6" presStyleLbl="node1" presStyleIdx="5" presStyleCnt="6" custScaleX="69331" custLinFactNeighborX="-10174" custLinFactNeighborY="1432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FE16B65-63CD-466C-B9A0-948BCD574ADD}" type="pres">
      <dgm:prSet presAssocID="{6F7D1C33-E62C-4553-909C-B9CBA672BF94}" presName="accent_6" presStyleCnt="0"/>
      <dgm:spPr/>
      <dgm:t>
        <a:bodyPr/>
        <a:lstStyle/>
        <a:p>
          <a:endParaRPr lang="ru-RU"/>
        </a:p>
      </dgm:t>
    </dgm:pt>
    <dgm:pt modelId="{D5ACCFC5-8169-41A0-A590-9565E1CF3F02}" type="pres">
      <dgm:prSet presAssocID="{6F7D1C33-E62C-4553-909C-B9CBA672BF94}" presName="accentRepeatNode" presStyleLbl="solidFgAcc1" presStyleIdx="5" presStyleCnt="6"/>
      <dgm:spPr/>
      <dgm:t>
        <a:bodyPr/>
        <a:lstStyle/>
        <a:p>
          <a:endParaRPr lang="ru-RU"/>
        </a:p>
      </dgm:t>
    </dgm:pt>
  </dgm:ptLst>
  <dgm:cxnLst>
    <dgm:cxn modelId="{FC84ABA4-CE0A-4BBB-8A00-78303D1F482A}" srcId="{B7BE8E32-0DCF-41B3-9E59-C7686A1AFC46}" destId="{79CF9701-2028-4692-A6DE-08DA15820D40}" srcOrd="2" destOrd="0" parTransId="{9B98F836-A41E-4952-AA93-2F802B27CBC1}" sibTransId="{7BC55292-41EE-4905-9C4E-F796A828AC6D}"/>
    <dgm:cxn modelId="{111B2A35-DD87-4D08-B1A3-988A95A1815A}" srcId="{B7BE8E32-0DCF-41B3-9E59-C7686A1AFC46}" destId="{2DDA389D-A7D4-4DAE-A6A1-4EAFE022B77F}" srcOrd="4" destOrd="0" parTransId="{5A6D9828-BC5D-4FD2-B0D9-856C82C55E4C}" sibTransId="{199FA8BD-530F-428B-AF42-28C9AA30B947}"/>
    <dgm:cxn modelId="{3FDE6B76-2E89-4E7B-9966-C2B766F269C8}" type="presOf" srcId="{2DDA389D-A7D4-4DAE-A6A1-4EAFE022B77F}" destId="{6907C294-14AD-4D19-B0D8-CF0CCE756CB7}" srcOrd="0" destOrd="0" presId="urn:microsoft.com/office/officeart/2008/layout/VerticalCurvedList"/>
    <dgm:cxn modelId="{BE35475F-395E-423B-9434-86CD8EFD3420}" type="presOf" srcId="{B7BE8E32-0DCF-41B3-9E59-C7686A1AFC46}" destId="{6EF81318-97A1-4135-A49F-9C7633B70401}" srcOrd="0" destOrd="0" presId="urn:microsoft.com/office/officeart/2008/layout/VerticalCurvedList"/>
    <dgm:cxn modelId="{BB2C1663-7B52-4EA7-AF17-DB6A6466A512}" srcId="{B7BE8E32-0DCF-41B3-9E59-C7686A1AFC46}" destId="{5C15EDCC-BCDC-4D49-8272-AD3E1152793D}" srcOrd="3" destOrd="0" parTransId="{688025E1-AA81-45C2-94B5-0DAC44909532}" sibTransId="{63D26A8B-F95C-4FCA-AA65-E1A7C7987D7F}"/>
    <dgm:cxn modelId="{03A89A44-C46D-4BA1-8C31-8B424EA5417E}" type="presOf" srcId="{15E83C3F-761D-4083-84AA-F68CB1EC22B2}" destId="{39978753-CFC1-40D8-B936-6A2672DAF2EB}" srcOrd="0" destOrd="0" presId="urn:microsoft.com/office/officeart/2008/layout/VerticalCurvedList"/>
    <dgm:cxn modelId="{72B73D1A-6CD4-47E1-8C4A-EF725D719FDE}" srcId="{B7BE8E32-0DCF-41B3-9E59-C7686A1AFC46}" destId="{15E83C3F-761D-4083-84AA-F68CB1EC22B2}" srcOrd="1" destOrd="0" parTransId="{C584087A-3D83-45C2-BB26-8DB57EFB5BA2}" sibTransId="{FCE77B3F-20A8-445E-9E15-962F1AB97FC3}"/>
    <dgm:cxn modelId="{6D45225C-35D2-4E1D-9EF9-DA4C787C30FC}" type="presOf" srcId="{766CD5BD-0C0E-4A26-894E-1D34FEAF1DA2}" destId="{DE7F3917-6F23-481D-AC28-C2F3BDF4F72B}" srcOrd="0" destOrd="0" presId="urn:microsoft.com/office/officeart/2008/layout/VerticalCurvedList"/>
    <dgm:cxn modelId="{C990A078-2131-4C90-ABA7-8F79A76E3C9C}" type="presOf" srcId="{5C15EDCC-BCDC-4D49-8272-AD3E1152793D}" destId="{1F06595E-B6E9-4746-BB29-C7A7F41900B4}" srcOrd="0" destOrd="0" presId="urn:microsoft.com/office/officeart/2008/layout/VerticalCurvedList"/>
    <dgm:cxn modelId="{67DAC611-ED1F-4645-8C06-165BB75B84B7}" type="presOf" srcId="{BE0FC9E6-1CCF-4FAC-8514-B3F7B09D3FB1}" destId="{4C97908C-15F5-4684-8C4B-F5D3D652741C}" srcOrd="0" destOrd="0" presId="urn:microsoft.com/office/officeart/2008/layout/VerticalCurvedList"/>
    <dgm:cxn modelId="{90DA28F7-8213-4609-934A-43DBCAC57823}" srcId="{B7BE8E32-0DCF-41B3-9E59-C7686A1AFC46}" destId="{6F7D1C33-E62C-4553-909C-B9CBA672BF94}" srcOrd="5" destOrd="0" parTransId="{932A5433-7C9B-4B08-9A04-90E5AAA3A357}" sibTransId="{26365467-F4C2-45B6-A008-FC4AF6F1A6F6}"/>
    <dgm:cxn modelId="{CDC1C38B-EA6A-4C66-8B88-C75B32AE8485}" srcId="{B7BE8E32-0DCF-41B3-9E59-C7686A1AFC46}" destId="{BE0FC9E6-1CCF-4FAC-8514-B3F7B09D3FB1}" srcOrd="0" destOrd="0" parTransId="{620F0458-63FB-4A82-8602-3F18DB23420A}" sibTransId="{766CD5BD-0C0E-4A26-894E-1D34FEAF1DA2}"/>
    <dgm:cxn modelId="{354AF59E-EE8B-4215-A6E2-355FC1E4101F}" type="presOf" srcId="{6F7D1C33-E62C-4553-909C-B9CBA672BF94}" destId="{E3478501-771D-4C78-99F7-B706DCDBB8D7}" srcOrd="0" destOrd="0" presId="urn:microsoft.com/office/officeart/2008/layout/VerticalCurvedList"/>
    <dgm:cxn modelId="{9949030D-F357-41E4-93DB-DB356DE20BF3}" type="presOf" srcId="{79CF9701-2028-4692-A6DE-08DA15820D40}" destId="{48046DFD-183A-489C-8C1D-F48E57AB23B1}" srcOrd="0" destOrd="0" presId="urn:microsoft.com/office/officeart/2008/layout/VerticalCurvedList"/>
    <dgm:cxn modelId="{91397021-3269-46E2-8C43-E6BA10AC9D71}" type="presParOf" srcId="{6EF81318-97A1-4135-A49F-9C7633B70401}" destId="{FCCB526C-B6A6-4806-B390-A19EDC988B5E}" srcOrd="0" destOrd="0" presId="urn:microsoft.com/office/officeart/2008/layout/VerticalCurvedList"/>
    <dgm:cxn modelId="{D913B0A1-DE5F-4092-9133-8A6D0E5AAED7}" type="presParOf" srcId="{FCCB526C-B6A6-4806-B390-A19EDC988B5E}" destId="{00B94F3F-C258-47B2-87CE-28A179ABDDB9}" srcOrd="0" destOrd="0" presId="urn:microsoft.com/office/officeart/2008/layout/VerticalCurvedList"/>
    <dgm:cxn modelId="{66654AD9-70BC-4231-860B-C2B3712305C3}" type="presParOf" srcId="{00B94F3F-C258-47B2-87CE-28A179ABDDB9}" destId="{0606FA3E-C3B8-4312-9DB3-DEE837EFD31D}" srcOrd="0" destOrd="0" presId="urn:microsoft.com/office/officeart/2008/layout/VerticalCurvedList"/>
    <dgm:cxn modelId="{9BA63338-9656-4F72-A4A3-17408424B6AE}" type="presParOf" srcId="{00B94F3F-C258-47B2-87CE-28A179ABDDB9}" destId="{DE7F3917-6F23-481D-AC28-C2F3BDF4F72B}" srcOrd="1" destOrd="0" presId="urn:microsoft.com/office/officeart/2008/layout/VerticalCurvedList"/>
    <dgm:cxn modelId="{F7AC73AC-860E-4724-B3B7-A477A673EF31}" type="presParOf" srcId="{00B94F3F-C258-47B2-87CE-28A179ABDDB9}" destId="{62AF875D-9BFA-4410-8650-2E789B12764E}" srcOrd="2" destOrd="0" presId="urn:microsoft.com/office/officeart/2008/layout/VerticalCurvedList"/>
    <dgm:cxn modelId="{F7946C90-30C0-477F-8973-4FD777D55DFA}" type="presParOf" srcId="{00B94F3F-C258-47B2-87CE-28A179ABDDB9}" destId="{208442AC-1FB2-4B43-A25A-1FA03BB3936D}" srcOrd="3" destOrd="0" presId="urn:microsoft.com/office/officeart/2008/layout/VerticalCurvedList"/>
    <dgm:cxn modelId="{6CA80FC7-FD76-4149-BDF2-37BB69ACF24F}" type="presParOf" srcId="{FCCB526C-B6A6-4806-B390-A19EDC988B5E}" destId="{4C97908C-15F5-4684-8C4B-F5D3D652741C}" srcOrd="1" destOrd="0" presId="urn:microsoft.com/office/officeart/2008/layout/VerticalCurvedList"/>
    <dgm:cxn modelId="{C497215C-1364-4D04-9384-0C50686B90E9}" type="presParOf" srcId="{FCCB526C-B6A6-4806-B390-A19EDC988B5E}" destId="{C2432C45-4F37-46E7-94FE-DD7C10F95759}" srcOrd="2" destOrd="0" presId="urn:microsoft.com/office/officeart/2008/layout/VerticalCurvedList"/>
    <dgm:cxn modelId="{1BA44543-EC51-47D0-B966-EE778A148AEF}" type="presParOf" srcId="{C2432C45-4F37-46E7-94FE-DD7C10F95759}" destId="{8FCC6071-2D38-425A-9D1E-F8FBD324078A}" srcOrd="0" destOrd="0" presId="urn:microsoft.com/office/officeart/2008/layout/VerticalCurvedList"/>
    <dgm:cxn modelId="{933A527D-0604-44D3-B902-5FA165178160}" type="presParOf" srcId="{FCCB526C-B6A6-4806-B390-A19EDC988B5E}" destId="{39978753-CFC1-40D8-B936-6A2672DAF2EB}" srcOrd="3" destOrd="0" presId="urn:microsoft.com/office/officeart/2008/layout/VerticalCurvedList"/>
    <dgm:cxn modelId="{12C37927-C334-41DE-AF9A-C2A90463FD02}" type="presParOf" srcId="{FCCB526C-B6A6-4806-B390-A19EDC988B5E}" destId="{A08882D4-92E6-4261-8789-B34AD898E317}" srcOrd="4" destOrd="0" presId="urn:microsoft.com/office/officeart/2008/layout/VerticalCurvedList"/>
    <dgm:cxn modelId="{B65014F8-2A32-4636-8E7B-2B771854BD92}" type="presParOf" srcId="{A08882D4-92E6-4261-8789-B34AD898E317}" destId="{213792AF-10E2-4E3E-9D9E-FD51B464FCA0}" srcOrd="0" destOrd="0" presId="urn:microsoft.com/office/officeart/2008/layout/VerticalCurvedList"/>
    <dgm:cxn modelId="{910D8231-98CA-439E-9091-268297D46043}" type="presParOf" srcId="{FCCB526C-B6A6-4806-B390-A19EDC988B5E}" destId="{48046DFD-183A-489C-8C1D-F48E57AB23B1}" srcOrd="5" destOrd="0" presId="urn:microsoft.com/office/officeart/2008/layout/VerticalCurvedList"/>
    <dgm:cxn modelId="{D84013C5-DF1C-44E8-AFCB-42FADDA5082E}" type="presParOf" srcId="{FCCB526C-B6A6-4806-B390-A19EDC988B5E}" destId="{68969AF6-554D-4C71-B2CB-0881A2897269}" srcOrd="6" destOrd="0" presId="urn:microsoft.com/office/officeart/2008/layout/VerticalCurvedList"/>
    <dgm:cxn modelId="{C4723FEB-D83E-40B1-B094-9B1D41093F9C}" type="presParOf" srcId="{68969AF6-554D-4C71-B2CB-0881A2897269}" destId="{E1F9CDDA-0551-4AD1-BBCA-49DC250F9794}" srcOrd="0" destOrd="0" presId="urn:microsoft.com/office/officeart/2008/layout/VerticalCurvedList"/>
    <dgm:cxn modelId="{1D3FDA6E-6549-4282-B934-1A6A782EB27E}" type="presParOf" srcId="{FCCB526C-B6A6-4806-B390-A19EDC988B5E}" destId="{1F06595E-B6E9-4746-BB29-C7A7F41900B4}" srcOrd="7" destOrd="0" presId="urn:microsoft.com/office/officeart/2008/layout/VerticalCurvedList"/>
    <dgm:cxn modelId="{5C7001B4-2D77-4DC5-AFE4-E84846691409}" type="presParOf" srcId="{FCCB526C-B6A6-4806-B390-A19EDC988B5E}" destId="{69A5DDAC-AEF1-4AF8-BF35-F5DCC779392E}" srcOrd="8" destOrd="0" presId="urn:microsoft.com/office/officeart/2008/layout/VerticalCurvedList"/>
    <dgm:cxn modelId="{DB7BAE53-FDFB-482D-B3B8-C8B60D3EF0E0}" type="presParOf" srcId="{69A5DDAC-AEF1-4AF8-BF35-F5DCC779392E}" destId="{77F483FD-1B4E-4184-BB86-FCD729BB79C8}" srcOrd="0" destOrd="0" presId="urn:microsoft.com/office/officeart/2008/layout/VerticalCurvedList"/>
    <dgm:cxn modelId="{D4185BD8-4AAD-46BA-B71A-4332EA70AEB3}" type="presParOf" srcId="{FCCB526C-B6A6-4806-B390-A19EDC988B5E}" destId="{6907C294-14AD-4D19-B0D8-CF0CCE756CB7}" srcOrd="9" destOrd="0" presId="urn:microsoft.com/office/officeart/2008/layout/VerticalCurvedList"/>
    <dgm:cxn modelId="{D51BF4D4-575C-4FC5-9789-C638C0EF5615}" type="presParOf" srcId="{FCCB526C-B6A6-4806-B390-A19EDC988B5E}" destId="{95D5B9AE-E2D3-43C0-B2A0-9B94DF4E07EB}" srcOrd="10" destOrd="0" presId="urn:microsoft.com/office/officeart/2008/layout/VerticalCurvedList"/>
    <dgm:cxn modelId="{5F9272A1-F79D-4FDB-AE88-404AB154B141}" type="presParOf" srcId="{95D5B9AE-E2D3-43C0-B2A0-9B94DF4E07EB}" destId="{BA56A31A-DF12-4706-B762-DDA4624301A1}" srcOrd="0" destOrd="0" presId="urn:microsoft.com/office/officeart/2008/layout/VerticalCurvedList"/>
    <dgm:cxn modelId="{080A899D-2B59-4498-830B-D780D68F2CC4}" type="presParOf" srcId="{FCCB526C-B6A6-4806-B390-A19EDC988B5E}" destId="{E3478501-771D-4C78-99F7-B706DCDBB8D7}" srcOrd="11" destOrd="0" presId="urn:microsoft.com/office/officeart/2008/layout/VerticalCurvedList"/>
    <dgm:cxn modelId="{C87BDEB6-B97C-42B4-A90A-2E6E4BBA425B}" type="presParOf" srcId="{FCCB526C-B6A6-4806-B390-A19EDC988B5E}" destId="{0FE16B65-63CD-466C-B9A0-948BCD574ADD}" srcOrd="12" destOrd="0" presId="urn:microsoft.com/office/officeart/2008/layout/VerticalCurvedList"/>
    <dgm:cxn modelId="{09B8FFD3-DADD-4DFC-AA0C-C8AB076B1080}" type="presParOf" srcId="{0FE16B65-63CD-466C-B9A0-948BCD574ADD}" destId="{D5ACCFC5-8169-41A0-A590-9565E1CF3F02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48999D76-B65D-4608-94CE-F3991B06F507}" type="doc">
      <dgm:prSet loTypeId="urn:microsoft.com/office/officeart/2005/8/layout/pyramid2" loCatId="pyramid" qsTypeId="urn:microsoft.com/office/officeart/2005/8/quickstyle/simple4" qsCatId="simple" csTypeId="urn:microsoft.com/office/officeart/2005/8/colors/accent1_2" csCatId="accent1" phldr="1"/>
      <dgm:spPr/>
    </dgm:pt>
    <dgm:pt modelId="{D49F7838-CA7A-41EE-BCEB-0AF7AE30FA50}">
      <dgm:prSet phldrT="[Текст]" custT="1"/>
      <dgm:spPr/>
      <dgm:t>
        <a:bodyPr/>
        <a:lstStyle/>
        <a:p>
          <a:r>
            <a:rPr lang="ru-RU" sz="2800" dirty="0" smtClean="0">
              <a:latin typeface="Times New Roman" pitchFamily="18" charset="0"/>
              <a:cs typeface="Times New Roman" pitchFamily="18" charset="0"/>
            </a:rPr>
            <a:t>Целеполагание</a:t>
          </a:r>
          <a:endParaRPr lang="ru-RU" sz="2800" dirty="0">
            <a:latin typeface="Times New Roman" pitchFamily="18" charset="0"/>
            <a:cs typeface="Times New Roman" pitchFamily="18" charset="0"/>
          </a:endParaRPr>
        </a:p>
      </dgm:t>
    </dgm:pt>
    <dgm:pt modelId="{691820DA-8AD5-45BB-A28A-55205EA7D396}" type="parTrans" cxnId="{9DB0641D-E7CA-40E3-BC8A-9F11D31A4145}">
      <dgm:prSet/>
      <dgm:spPr/>
      <dgm:t>
        <a:bodyPr/>
        <a:lstStyle/>
        <a:p>
          <a:endParaRPr lang="ru-RU"/>
        </a:p>
      </dgm:t>
    </dgm:pt>
    <dgm:pt modelId="{96963E2B-C2FB-4649-90EB-0B7B9059FF53}" type="sibTrans" cxnId="{9DB0641D-E7CA-40E3-BC8A-9F11D31A4145}">
      <dgm:prSet/>
      <dgm:spPr/>
      <dgm:t>
        <a:bodyPr/>
        <a:lstStyle/>
        <a:p>
          <a:endParaRPr lang="ru-RU"/>
        </a:p>
      </dgm:t>
    </dgm:pt>
    <dgm:pt modelId="{66363E6F-2A0A-48F8-A069-1DB695E5BA0E}">
      <dgm:prSet phldrT="[Текст]" custT="1"/>
      <dgm:spPr/>
      <dgm:t>
        <a:bodyPr/>
        <a:lstStyle/>
        <a:p>
          <a:r>
            <a:rPr lang="ru-RU" sz="2800" dirty="0" smtClean="0">
              <a:latin typeface="Times New Roman" pitchFamily="18" charset="0"/>
              <a:cs typeface="Times New Roman" pitchFamily="18" charset="0"/>
            </a:rPr>
            <a:t>Разработка проекта</a:t>
          </a:r>
          <a:endParaRPr lang="ru-RU" sz="2800" dirty="0">
            <a:latin typeface="Times New Roman" pitchFamily="18" charset="0"/>
            <a:cs typeface="Times New Roman" pitchFamily="18" charset="0"/>
          </a:endParaRPr>
        </a:p>
      </dgm:t>
    </dgm:pt>
    <dgm:pt modelId="{44ABD191-59F7-40C7-BA6A-A487C46F8035}" type="parTrans" cxnId="{1BF05193-1F93-4E9B-943F-A4BB9F38DB7C}">
      <dgm:prSet/>
      <dgm:spPr/>
      <dgm:t>
        <a:bodyPr/>
        <a:lstStyle/>
        <a:p>
          <a:endParaRPr lang="ru-RU"/>
        </a:p>
      </dgm:t>
    </dgm:pt>
    <dgm:pt modelId="{5EBFA61E-53D9-4233-8086-AC7B7F33B493}" type="sibTrans" cxnId="{1BF05193-1F93-4E9B-943F-A4BB9F38DB7C}">
      <dgm:prSet/>
      <dgm:spPr/>
      <dgm:t>
        <a:bodyPr/>
        <a:lstStyle/>
        <a:p>
          <a:endParaRPr lang="ru-RU"/>
        </a:p>
      </dgm:t>
    </dgm:pt>
    <dgm:pt modelId="{AEA6C68A-1D6E-4442-AD86-3970C4EAA7AE}">
      <dgm:prSet phldrT="[Текст]" custT="1"/>
      <dgm:spPr/>
      <dgm:t>
        <a:bodyPr/>
        <a:lstStyle/>
        <a:p>
          <a:r>
            <a:rPr lang="ru-RU" sz="2400" dirty="0" smtClean="0">
              <a:latin typeface="Times New Roman" pitchFamily="18" charset="0"/>
              <a:cs typeface="Times New Roman" pitchFamily="18" charset="0"/>
            </a:rPr>
            <a:t>Выполнение проекта. Практическая часть</a:t>
          </a:r>
          <a:endParaRPr lang="ru-RU" sz="2400" dirty="0">
            <a:latin typeface="Times New Roman" pitchFamily="18" charset="0"/>
            <a:cs typeface="Times New Roman" pitchFamily="18" charset="0"/>
          </a:endParaRPr>
        </a:p>
      </dgm:t>
    </dgm:pt>
    <dgm:pt modelId="{B4CF0E6F-CA5D-4F93-8786-863372488C1D}" type="parTrans" cxnId="{EFC8F4CD-D264-4E50-8286-CF74EDE1476D}">
      <dgm:prSet/>
      <dgm:spPr/>
      <dgm:t>
        <a:bodyPr/>
        <a:lstStyle/>
        <a:p>
          <a:endParaRPr lang="ru-RU"/>
        </a:p>
      </dgm:t>
    </dgm:pt>
    <dgm:pt modelId="{8626995F-C90A-4AF4-BD4A-335226D973BE}" type="sibTrans" cxnId="{EFC8F4CD-D264-4E50-8286-CF74EDE1476D}">
      <dgm:prSet/>
      <dgm:spPr/>
      <dgm:t>
        <a:bodyPr/>
        <a:lstStyle/>
        <a:p>
          <a:endParaRPr lang="ru-RU"/>
        </a:p>
      </dgm:t>
    </dgm:pt>
    <dgm:pt modelId="{2A102BE2-0C7D-4C07-BA41-8887AC95D191}">
      <dgm:prSet custT="1"/>
      <dgm:spPr/>
      <dgm:t>
        <a:bodyPr/>
        <a:lstStyle/>
        <a:p>
          <a:r>
            <a:rPr lang="ru-RU" sz="2800" dirty="0" smtClean="0">
              <a:latin typeface="Times New Roman" pitchFamily="18" charset="0"/>
              <a:cs typeface="Times New Roman" pitchFamily="18" charset="0"/>
            </a:rPr>
            <a:t>Подведение итогов</a:t>
          </a:r>
          <a:endParaRPr lang="ru-RU" sz="2700" dirty="0">
            <a:latin typeface="Times New Roman" pitchFamily="18" charset="0"/>
            <a:cs typeface="Times New Roman" pitchFamily="18" charset="0"/>
          </a:endParaRPr>
        </a:p>
      </dgm:t>
    </dgm:pt>
    <dgm:pt modelId="{C2873453-87DE-4D6F-8596-F234B8A419D2}" type="parTrans" cxnId="{6AC193B5-3CC0-43EA-98C4-4579A9D12FED}">
      <dgm:prSet/>
      <dgm:spPr/>
      <dgm:t>
        <a:bodyPr/>
        <a:lstStyle/>
        <a:p>
          <a:endParaRPr lang="ru-RU"/>
        </a:p>
      </dgm:t>
    </dgm:pt>
    <dgm:pt modelId="{A4E485E0-3C78-486C-A62F-9BBF37F944BB}" type="sibTrans" cxnId="{6AC193B5-3CC0-43EA-98C4-4579A9D12FED}">
      <dgm:prSet/>
      <dgm:spPr/>
      <dgm:t>
        <a:bodyPr/>
        <a:lstStyle/>
        <a:p>
          <a:endParaRPr lang="ru-RU"/>
        </a:p>
      </dgm:t>
    </dgm:pt>
    <dgm:pt modelId="{026E8266-83F7-4AAE-BC07-0747A297F9FD}">
      <dgm:prSet/>
      <dgm:spPr/>
      <dgm:t>
        <a:bodyPr/>
        <a:lstStyle/>
        <a:p>
          <a:r>
            <a:rPr lang="ru-RU" dirty="0" smtClean="0">
              <a:latin typeface="Times New Roman" pitchFamily="18" charset="0"/>
              <a:cs typeface="Times New Roman" pitchFamily="18" charset="0"/>
            </a:rPr>
            <a:t>Выбор темы</a:t>
          </a:r>
          <a:endParaRPr lang="ru-RU" dirty="0">
            <a:latin typeface="Times New Roman" pitchFamily="18" charset="0"/>
            <a:cs typeface="Times New Roman" pitchFamily="18" charset="0"/>
          </a:endParaRPr>
        </a:p>
      </dgm:t>
    </dgm:pt>
    <dgm:pt modelId="{2935CD05-E01D-4D57-B108-1791DEB9CC84}" type="parTrans" cxnId="{3033DFCA-224E-4451-BF22-652DC4182CFB}">
      <dgm:prSet/>
      <dgm:spPr/>
      <dgm:t>
        <a:bodyPr/>
        <a:lstStyle/>
        <a:p>
          <a:endParaRPr lang="ru-RU"/>
        </a:p>
      </dgm:t>
    </dgm:pt>
    <dgm:pt modelId="{0FF3C3D3-3D72-455E-9030-B7CCB4EF15A8}" type="sibTrans" cxnId="{3033DFCA-224E-4451-BF22-652DC4182CFB}">
      <dgm:prSet/>
      <dgm:spPr/>
      <dgm:t>
        <a:bodyPr/>
        <a:lstStyle/>
        <a:p>
          <a:endParaRPr lang="ru-RU"/>
        </a:p>
      </dgm:t>
    </dgm:pt>
    <dgm:pt modelId="{21387137-EA9F-4A7E-B068-FB2B96B16C5C}" type="pres">
      <dgm:prSet presAssocID="{48999D76-B65D-4608-94CE-F3991B06F507}" presName="compositeShape" presStyleCnt="0">
        <dgm:presLayoutVars>
          <dgm:dir/>
          <dgm:resizeHandles/>
        </dgm:presLayoutVars>
      </dgm:prSet>
      <dgm:spPr/>
    </dgm:pt>
    <dgm:pt modelId="{1A7B8F71-0107-4251-8567-B75784049702}" type="pres">
      <dgm:prSet presAssocID="{48999D76-B65D-4608-94CE-F3991B06F507}" presName="pyramid" presStyleLbl="node1" presStyleIdx="0" presStyleCnt="1" custScaleX="135202"/>
      <dgm:spPr/>
    </dgm:pt>
    <dgm:pt modelId="{69B55EBC-D1A5-4A70-8298-25D1374E6874}" type="pres">
      <dgm:prSet presAssocID="{48999D76-B65D-4608-94CE-F3991B06F507}" presName="theList" presStyleCnt="0"/>
      <dgm:spPr/>
    </dgm:pt>
    <dgm:pt modelId="{4E792E25-03D9-4F0F-858B-A0CEC6C4CA03}" type="pres">
      <dgm:prSet presAssocID="{026E8266-83F7-4AAE-BC07-0747A297F9FD}" presName="aNode" presStyleLbl="fgAcc1" presStyleIdx="0" presStyleCnt="5" custScaleX="50702" custScaleY="105072" custLinFactY="54157" custLinFactNeighborX="-48805" custLinFactNeighborY="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7DA51C4-7280-4B10-8820-08CCC52EAF18}" type="pres">
      <dgm:prSet presAssocID="{026E8266-83F7-4AAE-BC07-0747A297F9FD}" presName="aSpace" presStyleCnt="0"/>
      <dgm:spPr/>
    </dgm:pt>
    <dgm:pt modelId="{35F714A7-1CAA-41CB-B597-46E8F55847DE}" type="pres">
      <dgm:prSet presAssocID="{D49F7838-CA7A-41EE-BCEB-0AF7AE30FA50}" presName="aNode" presStyleLbl="fgAcc1" presStyleIdx="1" presStyleCnt="5" custScaleX="77884" custLinFactY="60665" custLinFactNeighborX="-48961" custLinFactNeighborY="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5394D3C-2ACB-47CE-9724-02CA9F6DA8CC}" type="pres">
      <dgm:prSet presAssocID="{D49F7838-CA7A-41EE-BCEB-0AF7AE30FA50}" presName="aSpace" presStyleCnt="0"/>
      <dgm:spPr/>
    </dgm:pt>
    <dgm:pt modelId="{843D99F0-5BA9-4C98-A4C8-1ECC0D02459D}" type="pres">
      <dgm:prSet presAssocID="{66363E6F-2A0A-48F8-A069-1DB695E5BA0E}" presName="aNode" presStyleLbl="fgAcc1" presStyleIdx="2" presStyleCnt="5" custScaleX="113434" custLinFactY="62213" custLinFactNeighborX="-49897" custLinFactNeighborY="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B59690A-DE96-493C-8558-8640D1F32BB9}" type="pres">
      <dgm:prSet presAssocID="{66363E6F-2A0A-48F8-A069-1DB695E5BA0E}" presName="aSpace" presStyleCnt="0"/>
      <dgm:spPr/>
    </dgm:pt>
    <dgm:pt modelId="{F08BBB41-9321-46FC-B4C7-E84F04B28383}" type="pres">
      <dgm:prSet presAssocID="{AEA6C68A-1D6E-4442-AD86-3970C4EAA7AE}" presName="aNode" presStyleLbl="fgAcc1" presStyleIdx="3" presStyleCnt="5" custScaleX="135264" custLinFactY="63762" custLinFactNeighborX="-49506" custLinFactNeighborY="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6553482-2344-4456-98F5-2D646A753287}" type="pres">
      <dgm:prSet presAssocID="{AEA6C68A-1D6E-4442-AD86-3970C4EAA7AE}" presName="aSpace" presStyleCnt="0"/>
      <dgm:spPr/>
    </dgm:pt>
    <dgm:pt modelId="{95D39F5F-C173-45EB-ABA8-1B7E06BA41B7}" type="pres">
      <dgm:prSet presAssocID="{2A102BE2-0C7D-4C07-BA41-8887AC95D191}" presName="aNode" presStyleLbl="fgAcc1" presStyleIdx="4" presStyleCnt="5" custScaleX="168449" custLinFactY="65310" custLinFactNeighborX="-49949" custLinFactNeighborY="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B4A95C2-E6E7-4684-9AD1-C6A067D378A5}" type="pres">
      <dgm:prSet presAssocID="{2A102BE2-0C7D-4C07-BA41-8887AC95D191}" presName="aSpace" presStyleCnt="0"/>
      <dgm:spPr/>
    </dgm:pt>
  </dgm:ptLst>
  <dgm:cxnLst>
    <dgm:cxn modelId="{6AC193B5-3CC0-43EA-98C4-4579A9D12FED}" srcId="{48999D76-B65D-4608-94CE-F3991B06F507}" destId="{2A102BE2-0C7D-4C07-BA41-8887AC95D191}" srcOrd="4" destOrd="0" parTransId="{C2873453-87DE-4D6F-8596-F234B8A419D2}" sibTransId="{A4E485E0-3C78-486C-A62F-9BBF37F944BB}"/>
    <dgm:cxn modelId="{9C49E53B-2064-4648-885F-12260E40CCAA}" type="presOf" srcId="{026E8266-83F7-4AAE-BC07-0747A297F9FD}" destId="{4E792E25-03D9-4F0F-858B-A0CEC6C4CA03}" srcOrd="0" destOrd="0" presId="urn:microsoft.com/office/officeart/2005/8/layout/pyramid2"/>
    <dgm:cxn modelId="{3033DFCA-224E-4451-BF22-652DC4182CFB}" srcId="{48999D76-B65D-4608-94CE-F3991B06F507}" destId="{026E8266-83F7-4AAE-BC07-0747A297F9FD}" srcOrd="0" destOrd="0" parTransId="{2935CD05-E01D-4D57-B108-1791DEB9CC84}" sibTransId="{0FF3C3D3-3D72-455E-9030-B7CCB4EF15A8}"/>
    <dgm:cxn modelId="{E9F7EB98-AE65-47A8-B819-E4377B04CEBD}" type="presOf" srcId="{48999D76-B65D-4608-94CE-F3991B06F507}" destId="{21387137-EA9F-4A7E-B068-FB2B96B16C5C}" srcOrd="0" destOrd="0" presId="urn:microsoft.com/office/officeart/2005/8/layout/pyramid2"/>
    <dgm:cxn modelId="{9DB0641D-E7CA-40E3-BC8A-9F11D31A4145}" srcId="{48999D76-B65D-4608-94CE-F3991B06F507}" destId="{D49F7838-CA7A-41EE-BCEB-0AF7AE30FA50}" srcOrd="1" destOrd="0" parTransId="{691820DA-8AD5-45BB-A28A-55205EA7D396}" sibTransId="{96963E2B-C2FB-4649-90EB-0B7B9059FF53}"/>
    <dgm:cxn modelId="{EFC8F4CD-D264-4E50-8286-CF74EDE1476D}" srcId="{48999D76-B65D-4608-94CE-F3991B06F507}" destId="{AEA6C68A-1D6E-4442-AD86-3970C4EAA7AE}" srcOrd="3" destOrd="0" parTransId="{B4CF0E6F-CA5D-4F93-8786-863372488C1D}" sibTransId="{8626995F-C90A-4AF4-BD4A-335226D973BE}"/>
    <dgm:cxn modelId="{1BF05193-1F93-4E9B-943F-A4BB9F38DB7C}" srcId="{48999D76-B65D-4608-94CE-F3991B06F507}" destId="{66363E6F-2A0A-48F8-A069-1DB695E5BA0E}" srcOrd="2" destOrd="0" parTransId="{44ABD191-59F7-40C7-BA6A-A487C46F8035}" sibTransId="{5EBFA61E-53D9-4233-8086-AC7B7F33B493}"/>
    <dgm:cxn modelId="{0B0A1501-E49E-4C8F-8DC6-192BADE36B21}" type="presOf" srcId="{D49F7838-CA7A-41EE-BCEB-0AF7AE30FA50}" destId="{35F714A7-1CAA-41CB-B597-46E8F55847DE}" srcOrd="0" destOrd="0" presId="urn:microsoft.com/office/officeart/2005/8/layout/pyramid2"/>
    <dgm:cxn modelId="{E93181EA-451D-4DB4-B19E-D6FF8655335E}" type="presOf" srcId="{66363E6F-2A0A-48F8-A069-1DB695E5BA0E}" destId="{843D99F0-5BA9-4C98-A4C8-1ECC0D02459D}" srcOrd="0" destOrd="0" presId="urn:microsoft.com/office/officeart/2005/8/layout/pyramid2"/>
    <dgm:cxn modelId="{0F3BA5F3-187A-42BD-A0EF-5268D01F4454}" type="presOf" srcId="{2A102BE2-0C7D-4C07-BA41-8887AC95D191}" destId="{95D39F5F-C173-45EB-ABA8-1B7E06BA41B7}" srcOrd="0" destOrd="0" presId="urn:microsoft.com/office/officeart/2005/8/layout/pyramid2"/>
    <dgm:cxn modelId="{3A9B6E58-E122-4E72-94B0-B1639BC4FBC6}" type="presOf" srcId="{AEA6C68A-1D6E-4442-AD86-3970C4EAA7AE}" destId="{F08BBB41-9321-46FC-B4C7-E84F04B28383}" srcOrd="0" destOrd="0" presId="urn:microsoft.com/office/officeart/2005/8/layout/pyramid2"/>
    <dgm:cxn modelId="{9098190B-630C-48D8-8DFC-83F0DB91ECA9}" type="presParOf" srcId="{21387137-EA9F-4A7E-B068-FB2B96B16C5C}" destId="{1A7B8F71-0107-4251-8567-B75784049702}" srcOrd="0" destOrd="0" presId="urn:microsoft.com/office/officeart/2005/8/layout/pyramid2"/>
    <dgm:cxn modelId="{C646FF66-1510-4901-9194-590C2FA445D7}" type="presParOf" srcId="{21387137-EA9F-4A7E-B068-FB2B96B16C5C}" destId="{69B55EBC-D1A5-4A70-8298-25D1374E6874}" srcOrd="1" destOrd="0" presId="urn:microsoft.com/office/officeart/2005/8/layout/pyramid2"/>
    <dgm:cxn modelId="{121508E1-8200-402E-B1DE-F86839CD5AFB}" type="presParOf" srcId="{69B55EBC-D1A5-4A70-8298-25D1374E6874}" destId="{4E792E25-03D9-4F0F-858B-A0CEC6C4CA03}" srcOrd="0" destOrd="0" presId="urn:microsoft.com/office/officeart/2005/8/layout/pyramid2"/>
    <dgm:cxn modelId="{2A6B0F6E-F7A4-4D55-9898-0FD2620F61AC}" type="presParOf" srcId="{69B55EBC-D1A5-4A70-8298-25D1374E6874}" destId="{C7DA51C4-7280-4B10-8820-08CCC52EAF18}" srcOrd="1" destOrd="0" presId="urn:microsoft.com/office/officeart/2005/8/layout/pyramid2"/>
    <dgm:cxn modelId="{A7D99D88-1B80-4587-937A-B589E5B83CED}" type="presParOf" srcId="{69B55EBC-D1A5-4A70-8298-25D1374E6874}" destId="{35F714A7-1CAA-41CB-B597-46E8F55847DE}" srcOrd="2" destOrd="0" presId="urn:microsoft.com/office/officeart/2005/8/layout/pyramid2"/>
    <dgm:cxn modelId="{9BC7D5EF-DBF0-4D28-8C15-0C7CB02B9A99}" type="presParOf" srcId="{69B55EBC-D1A5-4A70-8298-25D1374E6874}" destId="{15394D3C-2ACB-47CE-9724-02CA9F6DA8CC}" srcOrd="3" destOrd="0" presId="urn:microsoft.com/office/officeart/2005/8/layout/pyramid2"/>
    <dgm:cxn modelId="{F4E36FD3-3362-492A-AC92-A5DA9D019FC2}" type="presParOf" srcId="{69B55EBC-D1A5-4A70-8298-25D1374E6874}" destId="{843D99F0-5BA9-4C98-A4C8-1ECC0D02459D}" srcOrd="4" destOrd="0" presId="urn:microsoft.com/office/officeart/2005/8/layout/pyramid2"/>
    <dgm:cxn modelId="{9155C485-3390-4CA4-A921-37DB810AF919}" type="presParOf" srcId="{69B55EBC-D1A5-4A70-8298-25D1374E6874}" destId="{3B59690A-DE96-493C-8558-8640D1F32BB9}" srcOrd="5" destOrd="0" presId="urn:microsoft.com/office/officeart/2005/8/layout/pyramid2"/>
    <dgm:cxn modelId="{8F0F073C-3F4C-41D2-82F9-28A9E5A4FBAE}" type="presParOf" srcId="{69B55EBC-D1A5-4A70-8298-25D1374E6874}" destId="{F08BBB41-9321-46FC-B4C7-E84F04B28383}" srcOrd="6" destOrd="0" presId="urn:microsoft.com/office/officeart/2005/8/layout/pyramid2"/>
    <dgm:cxn modelId="{AD70A451-CA45-46AC-9C3C-C5C73D50D977}" type="presParOf" srcId="{69B55EBC-D1A5-4A70-8298-25D1374E6874}" destId="{76553482-2344-4456-98F5-2D646A753287}" srcOrd="7" destOrd="0" presId="urn:microsoft.com/office/officeart/2005/8/layout/pyramid2"/>
    <dgm:cxn modelId="{04E1FD8D-6924-463F-A174-DBF88133442F}" type="presParOf" srcId="{69B55EBC-D1A5-4A70-8298-25D1374E6874}" destId="{95D39F5F-C173-45EB-ABA8-1B7E06BA41B7}" srcOrd="8" destOrd="0" presId="urn:microsoft.com/office/officeart/2005/8/layout/pyramid2"/>
    <dgm:cxn modelId="{B7AE65DF-C066-4341-82C7-13B30EB3C64E}" type="presParOf" srcId="{69B55EBC-D1A5-4A70-8298-25D1374E6874}" destId="{5B4A95C2-E6E7-4684-9AD1-C6A067D378A5}" srcOrd="9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31EC7156-34C2-4C1B-A3C5-8175C3599B56}" type="doc">
      <dgm:prSet loTypeId="urn:microsoft.com/office/officeart/2005/8/layout/bProcess3" loCatId="process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409CD58B-B267-4096-A76D-CF1CD0A2F20D}">
      <dgm:prSet phldrT="[Текст]" custT="1"/>
      <dgm:spPr/>
      <dgm:t>
        <a:bodyPr/>
        <a:lstStyle/>
        <a:p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Тема</a:t>
          </a:r>
          <a:endParaRPr lang="ru-RU" sz="2000" dirty="0">
            <a:latin typeface="Times New Roman" pitchFamily="18" charset="0"/>
            <a:cs typeface="Times New Roman" pitchFamily="18" charset="0"/>
          </a:endParaRPr>
        </a:p>
      </dgm:t>
    </dgm:pt>
    <dgm:pt modelId="{F736D4BB-35F1-4D88-B448-FAA7AEDEF530}" type="parTrans" cxnId="{C8EEE57D-D83C-4C66-8D5B-511F12ADF483}">
      <dgm:prSet/>
      <dgm:spPr/>
      <dgm:t>
        <a:bodyPr/>
        <a:lstStyle/>
        <a:p>
          <a:endParaRPr lang="ru-RU"/>
        </a:p>
      </dgm:t>
    </dgm:pt>
    <dgm:pt modelId="{ACB461E1-D46A-449D-8130-602398906EF6}" type="sibTrans" cxnId="{C8EEE57D-D83C-4C66-8D5B-511F12ADF483}">
      <dgm:prSet/>
      <dgm:spPr/>
      <dgm:t>
        <a:bodyPr/>
        <a:lstStyle/>
        <a:p>
          <a:endParaRPr lang="ru-RU"/>
        </a:p>
      </dgm:t>
    </dgm:pt>
    <dgm:pt modelId="{E106D4F8-D002-4E5F-85FC-7C36243A110F}">
      <dgm:prSet phldrT="[Текст]" custT="1"/>
      <dgm:spPr/>
      <dgm:t>
        <a:bodyPr/>
        <a:lstStyle/>
        <a:p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Сроки реализации</a:t>
          </a:r>
          <a:endParaRPr lang="ru-RU" sz="2000" dirty="0">
            <a:latin typeface="Times New Roman" pitchFamily="18" charset="0"/>
            <a:cs typeface="Times New Roman" pitchFamily="18" charset="0"/>
          </a:endParaRPr>
        </a:p>
      </dgm:t>
    </dgm:pt>
    <dgm:pt modelId="{D4100563-249B-4063-8557-7D841ABAE1BF}" type="parTrans" cxnId="{07DCC0DB-AD24-4A95-9102-A670266B63DA}">
      <dgm:prSet/>
      <dgm:spPr/>
      <dgm:t>
        <a:bodyPr/>
        <a:lstStyle/>
        <a:p>
          <a:endParaRPr lang="ru-RU"/>
        </a:p>
      </dgm:t>
    </dgm:pt>
    <dgm:pt modelId="{DD756B99-8061-41FD-B820-25222F2F25F9}" type="sibTrans" cxnId="{07DCC0DB-AD24-4A95-9102-A670266B63DA}">
      <dgm:prSet/>
      <dgm:spPr/>
      <dgm:t>
        <a:bodyPr/>
        <a:lstStyle/>
        <a:p>
          <a:endParaRPr lang="ru-RU"/>
        </a:p>
      </dgm:t>
    </dgm:pt>
    <dgm:pt modelId="{0B338DA9-F916-4AEB-B2A3-77220AA0D3C4}">
      <dgm:prSet custT="1"/>
      <dgm:spPr/>
      <dgm:t>
        <a:bodyPr/>
        <a:lstStyle/>
        <a:p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Актуальность темы проекта</a:t>
          </a:r>
          <a:endParaRPr lang="ru-RU" sz="2000" dirty="0">
            <a:latin typeface="Times New Roman" pitchFamily="18" charset="0"/>
            <a:cs typeface="Times New Roman" pitchFamily="18" charset="0"/>
          </a:endParaRPr>
        </a:p>
      </dgm:t>
    </dgm:pt>
    <dgm:pt modelId="{EB0B1587-7671-4798-B485-27AF2E082021}" type="parTrans" cxnId="{F46AC536-7FE6-4CFB-928E-088F6C99BE3D}">
      <dgm:prSet/>
      <dgm:spPr/>
      <dgm:t>
        <a:bodyPr/>
        <a:lstStyle/>
        <a:p>
          <a:endParaRPr lang="ru-RU"/>
        </a:p>
      </dgm:t>
    </dgm:pt>
    <dgm:pt modelId="{C7DE2C79-745A-4F89-8079-B7D5EAB0A65B}" type="sibTrans" cxnId="{F46AC536-7FE6-4CFB-928E-088F6C99BE3D}">
      <dgm:prSet/>
      <dgm:spPr/>
      <dgm:t>
        <a:bodyPr/>
        <a:lstStyle/>
        <a:p>
          <a:endParaRPr lang="ru-RU"/>
        </a:p>
      </dgm:t>
    </dgm:pt>
    <dgm:pt modelId="{E6E4C4BF-FA22-400A-ADFE-56C73070044C}">
      <dgm:prSet custT="1"/>
      <dgm:spPr/>
      <dgm:t>
        <a:bodyPr/>
        <a:lstStyle/>
        <a:p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Методологическая база проекта</a:t>
          </a:r>
          <a:endParaRPr lang="ru-RU" sz="2000" dirty="0">
            <a:latin typeface="Times New Roman" pitchFamily="18" charset="0"/>
            <a:cs typeface="Times New Roman" pitchFamily="18" charset="0"/>
          </a:endParaRPr>
        </a:p>
      </dgm:t>
    </dgm:pt>
    <dgm:pt modelId="{3F022094-5289-47B5-989A-120CB00B2E79}" type="parTrans" cxnId="{43D9DDCA-CBA0-4B53-9F81-B2AC35BFABB0}">
      <dgm:prSet/>
      <dgm:spPr/>
      <dgm:t>
        <a:bodyPr/>
        <a:lstStyle/>
        <a:p>
          <a:endParaRPr lang="ru-RU"/>
        </a:p>
      </dgm:t>
    </dgm:pt>
    <dgm:pt modelId="{BF9634A1-94A1-4D43-8C4D-4C5723385E92}" type="sibTrans" cxnId="{43D9DDCA-CBA0-4B53-9F81-B2AC35BFABB0}">
      <dgm:prSet/>
      <dgm:spPr/>
      <dgm:t>
        <a:bodyPr/>
        <a:lstStyle/>
        <a:p>
          <a:endParaRPr lang="ru-RU"/>
        </a:p>
      </dgm:t>
    </dgm:pt>
    <dgm:pt modelId="{61612869-E4F4-48E7-A250-BEBA741C0709}">
      <dgm:prSet custT="1"/>
      <dgm:spPr/>
      <dgm:t>
        <a:bodyPr/>
        <a:lstStyle/>
        <a:p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Цель проекта</a:t>
          </a:r>
          <a:endParaRPr lang="ru-RU" sz="2000" dirty="0">
            <a:latin typeface="Times New Roman" pitchFamily="18" charset="0"/>
            <a:cs typeface="Times New Roman" pitchFamily="18" charset="0"/>
          </a:endParaRPr>
        </a:p>
      </dgm:t>
    </dgm:pt>
    <dgm:pt modelId="{54862D96-8BA8-4FCE-ADD2-1B080F120FA1}" type="parTrans" cxnId="{F003CE88-1A52-49FE-A409-8B3CB7334A47}">
      <dgm:prSet/>
      <dgm:spPr/>
      <dgm:t>
        <a:bodyPr/>
        <a:lstStyle/>
        <a:p>
          <a:endParaRPr lang="ru-RU"/>
        </a:p>
      </dgm:t>
    </dgm:pt>
    <dgm:pt modelId="{554B561A-143C-4419-9E3D-0F80F3CCA6D0}" type="sibTrans" cxnId="{F003CE88-1A52-49FE-A409-8B3CB7334A47}">
      <dgm:prSet/>
      <dgm:spPr/>
      <dgm:t>
        <a:bodyPr/>
        <a:lstStyle/>
        <a:p>
          <a:endParaRPr lang="ru-RU"/>
        </a:p>
      </dgm:t>
    </dgm:pt>
    <dgm:pt modelId="{1CB2FD05-05D3-4F8E-845A-8ADAF9F783B2}">
      <dgm:prSet custT="1"/>
      <dgm:spPr/>
      <dgm:t>
        <a:bodyPr/>
        <a:lstStyle/>
        <a:p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Задачи проекта</a:t>
          </a:r>
          <a:endParaRPr lang="ru-RU" sz="2000" dirty="0">
            <a:latin typeface="Times New Roman" pitchFamily="18" charset="0"/>
            <a:cs typeface="Times New Roman" pitchFamily="18" charset="0"/>
          </a:endParaRPr>
        </a:p>
      </dgm:t>
    </dgm:pt>
    <dgm:pt modelId="{A10532BB-4FFD-4C55-B674-FAD5EC538CE3}" type="parTrans" cxnId="{4D69751E-C6A2-447E-8F56-0068FA6065C1}">
      <dgm:prSet/>
      <dgm:spPr/>
      <dgm:t>
        <a:bodyPr/>
        <a:lstStyle/>
        <a:p>
          <a:endParaRPr lang="ru-RU"/>
        </a:p>
      </dgm:t>
    </dgm:pt>
    <dgm:pt modelId="{6DCEF86A-A045-497A-A2AA-5BC9BEB4D329}" type="sibTrans" cxnId="{4D69751E-C6A2-447E-8F56-0068FA6065C1}">
      <dgm:prSet/>
      <dgm:spPr/>
      <dgm:t>
        <a:bodyPr/>
        <a:lstStyle/>
        <a:p>
          <a:endParaRPr lang="ru-RU"/>
        </a:p>
      </dgm:t>
    </dgm:pt>
    <dgm:pt modelId="{BCA14EC5-96FD-4F89-92F1-1ED60CECD94F}">
      <dgm:prSet custT="1"/>
      <dgm:spPr/>
      <dgm:t>
        <a:bodyPr/>
        <a:lstStyle/>
        <a:p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Ожидаемый результат</a:t>
          </a:r>
          <a:endParaRPr lang="ru-RU" sz="2000" dirty="0">
            <a:latin typeface="Times New Roman" pitchFamily="18" charset="0"/>
            <a:cs typeface="Times New Roman" pitchFamily="18" charset="0"/>
          </a:endParaRPr>
        </a:p>
      </dgm:t>
    </dgm:pt>
    <dgm:pt modelId="{F5D17124-4414-4043-AADA-61D4DF7CFDD1}" type="parTrans" cxnId="{DAA274B3-BD2E-4187-96E8-35032D5C4869}">
      <dgm:prSet/>
      <dgm:spPr/>
      <dgm:t>
        <a:bodyPr/>
        <a:lstStyle/>
        <a:p>
          <a:endParaRPr lang="ru-RU"/>
        </a:p>
      </dgm:t>
    </dgm:pt>
    <dgm:pt modelId="{6510D056-7E3A-4638-A3DC-E8C457726B3F}" type="sibTrans" cxnId="{DAA274B3-BD2E-4187-96E8-35032D5C4869}">
      <dgm:prSet/>
      <dgm:spPr/>
      <dgm:t>
        <a:bodyPr/>
        <a:lstStyle/>
        <a:p>
          <a:endParaRPr lang="ru-RU"/>
        </a:p>
      </dgm:t>
    </dgm:pt>
    <dgm:pt modelId="{328ECF76-838A-4A47-8EBC-B6B4BCFDF75F}">
      <dgm:prSet custT="1"/>
      <dgm:spPr/>
      <dgm:t>
        <a:bodyPr/>
        <a:lstStyle/>
        <a:p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Этапы реализации</a:t>
          </a:r>
          <a:endParaRPr lang="ru-RU" sz="2000" dirty="0">
            <a:latin typeface="Times New Roman" pitchFamily="18" charset="0"/>
            <a:cs typeface="Times New Roman" pitchFamily="18" charset="0"/>
          </a:endParaRPr>
        </a:p>
      </dgm:t>
    </dgm:pt>
    <dgm:pt modelId="{2CB48564-4BC8-4DA4-8838-465375A34AD7}" type="parTrans" cxnId="{A468EE60-C7AC-43C4-B56C-2383241E8D9D}">
      <dgm:prSet/>
      <dgm:spPr/>
      <dgm:t>
        <a:bodyPr/>
        <a:lstStyle/>
        <a:p>
          <a:endParaRPr lang="ru-RU"/>
        </a:p>
      </dgm:t>
    </dgm:pt>
    <dgm:pt modelId="{8C87644D-8188-4F6F-A4F4-F1897CCBF1BA}" type="sibTrans" cxnId="{A468EE60-C7AC-43C4-B56C-2383241E8D9D}">
      <dgm:prSet/>
      <dgm:spPr/>
      <dgm:t>
        <a:bodyPr/>
        <a:lstStyle/>
        <a:p>
          <a:endParaRPr lang="ru-RU"/>
        </a:p>
      </dgm:t>
    </dgm:pt>
    <dgm:pt modelId="{70AB3C4F-380A-4660-8FE7-8CB696CC49C8}">
      <dgm:prSet custT="1"/>
      <dgm:spPr/>
      <dgm:t>
        <a:bodyPr/>
        <a:lstStyle/>
        <a:p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Подготовительный эт</a:t>
          </a:r>
          <a:r>
            <a:rPr lang="ru-RU" sz="2000" dirty="0" smtClean="0"/>
            <a:t>ап</a:t>
          </a:r>
          <a:endParaRPr lang="ru-RU" sz="2000" dirty="0"/>
        </a:p>
      </dgm:t>
    </dgm:pt>
    <dgm:pt modelId="{8D95508A-482F-4788-AFA4-FCA1210BA1FD}" type="parTrans" cxnId="{2FA25872-C68F-4583-A1EA-ABAEA8328BC4}">
      <dgm:prSet/>
      <dgm:spPr/>
      <dgm:t>
        <a:bodyPr/>
        <a:lstStyle/>
        <a:p>
          <a:endParaRPr lang="ru-RU"/>
        </a:p>
      </dgm:t>
    </dgm:pt>
    <dgm:pt modelId="{76E15AC6-E251-41F7-BE5E-4EA3631294D3}" type="sibTrans" cxnId="{2FA25872-C68F-4583-A1EA-ABAEA8328BC4}">
      <dgm:prSet/>
      <dgm:spPr/>
      <dgm:t>
        <a:bodyPr/>
        <a:lstStyle/>
        <a:p>
          <a:endParaRPr lang="ru-RU"/>
        </a:p>
      </dgm:t>
    </dgm:pt>
    <dgm:pt modelId="{41468C00-B13B-4C40-BF00-656A59187B21}">
      <dgm:prSet custT="1"/>
      <dgm:spPr/>
      <dgm:t>
        <a:bodyPr/>
        <a:lstStyle/>
        <a:p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Основной этап</a:t>
          </a:r>
          <a:endParaRPr lang="ru-RU" sz="2000" dirty="0">
            <a:latin typeface="Times New Roman" pitchFamily="18" charset="0"/>
            <a:cs typeface="Times New Roman" pitchFamily="18" charset="0"/>
          </a:endParaRPr>
        </a:p>
      </dgm:t>
    </dgm:pt>
    <dgm:pt modelId="{98BE61B7-7B5E-4912-9057-32FA1B1BC50E}" type="parTrans" cxnId="{A188592A-D5E9-441F-865F-18FA699E459F}">
      <dgm:prSet/>
      <dgm:spPr/>
      <dgm:t>
        <a:bodyPr/>
        <a:lstStyle/>
        <a:p>
          <a:endParaRPr lang="ru-RU"/>
        </a:p>
      </dgm:t>
    </dgm:pt>
    <dgm:pt modelId="{403F5CF3-1426-41A8-8038-2106D58A4C93}" type="sibTrans" cxnId="{A188592A-D5E9-441F-865F-18FA699E459F}">
      <dgm:prSet/>
      <dgm:spPr/>
      <dgm:t>
        <a:bodyPr/>
        <a:lstStyle/>
        <a:p>
          <a:endParaRPr lang="ru-RU"/>
        </a:p>
      </dgm:t>
    </dgm:pt>
    <dgm:pt modelId="{C82222A1-9209-4C17-A601-942CE6EB84F3}">
      <dgm:prSet custT="1"/>
      <dgm:spPr/>
      <dgm:t>
        <a:bodyPr/>
        <a:lstStyle/>
        <a:p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Завершающий этап</a:t>
          </a:r>
          <a:endParaRPr lang="ru-RU" sz="2000" dirty="0">
            <a:latin typeface="Times New Roman" pitchFamily="18" charset="0"/>
            <a:cs typeface="Times New Roman" pitchFamily="18" charset="0"/>
          </a:endParaRPr>
        </a:p>
      </dgm:t>
    </dgm:pt>
    <dgm:pt modelId="{52616CA9-7B6F-4F11-8D56-08DA54289504}" type="parTrans" cxnId="{77972A05-C9D6-47B6-8766-425F1042DEDF}">
      <dgm:prSet/>
      <dgm:spPr/>
      <dgm:t>
        <a:bodyPr/>
        <a:lstStyle/>
        <a:p>
          <a:endParaRPr lang="ru-RU"/>
        </a:p>
      </dgm:t>
    </dgm:pt>
    <dgm:pt modelId="{9840D440-3194-4151-AD88-A70A7115B194}" type="sibTrans" cxnId="{77972A05-C9D6-47B6-8766-425F1042DEDF}">
      <dgm:prSet/>
      <dgm:spPr/>
      <dgm:t>
        <a:bodyPr/>
        <a:lstStyle/>
        <a:p>
          <a:endParaRPr lang="ru-RU"/>
        </a:p>
      </dgm:t>
    </dgm:pt>
    <dgm:pt modelId="{53120B7C-2766-4576-A217-402F5DFF1F2B}" type="pres">
      <dgm:prSet presAssocID="{31EC7156-34C2-4C1B-A3C5-8175C3599B56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2D6E66F-2D70-4AC8-A0DF-096C88E17B53}" type="pres">
      <dgm:prSet presAssocID="{409CD58B-B267-4096-A76D-CF1CD0A2F20D}" presName="node" presStyleLbl="node1" presStyleIdx="0" presStyleCnt="11" custScaleX="5712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CE518C3-5826-48C5-80F7-5098D74CDF8F}" type="pres">
      <dgm:prSet presAssocID="{ACB461E1-D46A-449D-8130-602398906EF6}" presName="sibTrans" presStyleLbl="sibTrans1D1" presStyleIdx="0" presStyleCnt="10"/>
      <dgm:spPr/>
      <dgm:t>
        <a:bodyPr/>
        <a:lstStyle/>
        <a:p>
          <a:endParaRPr lang="ru-RU"/>
        </a:p>
      </dgm:t>
    </dgm:pt>
    <dgm:pt modelId="{EBD13FE4-7E40-416E-A7AE-65B6615E5A35}" type="pres">
      <dgm:prSet presAssocID="{ACB461E1-D46A-449D-8130-602398906EF6}" presName="connectorText" presStyleLbl="sibTrans1D1" presStyleIdx="0" presStyleCnt="10"/>
      <dgm:spPr/>
      <dgm:t>
        <a:bodyPr/>
        <a:lstStyle/>
        <a:p>
          <a:endParaRPr lang="ru-RU"/>
        </a:p>
      </dgm:t>
    </dgm:pt>
    <dgm:pt modelId="{45F37C41-CD9E-4FDE-A888-A52ADB433B59}" type="pres">
      <dgm:prSet presAssocID="{E106D4F8-D002-4E5F-85FC-7C36243A110F}" presName="node" presStyleLbl="node1" presStyleIdx="1" presStyleCnt="1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34FEE3A-1136-430D-BE18-B277A2782713}" type="pres">
      <dgm:prSet presAssocID="{DD756B99-8061-41FD-B820-25222F2F25F9}" presName="sibTrans" presStyleLbl="sibTrans1D1" presStyleIdx="1" presStyleCnt="10"/>
      <dgm:spPr/>
      <dgm:t>
        <a:bodyPr/>
        <a:lstStyle/>
        <a:p>
          <a:endParaRPr lang="ru-RU"/>
        </a:p>
      </dgm:t>
    </dgm:pt>
    <dgm:pt modelId="{BEA489DD-7B2C-4332-A60F-6FF44440D758}" type="pres">
      <dgm:prSet presAssocID="{DD756B99-8061-41FD-B820-25222F2F25F9}" presName="connectorText" presStyleLbl="sibTrans1D1" presStyleIdx="1" presStyleCnt="10"/>
      <dgm:spPr/>
      <dgm:t>
        <a:bodyPr/>
        <a:lstStyle/>
        <a:p>
          <a:endParaRPr lang="ru-RU"/>
        </a:p>
      </dgm:t>
    </dgm:pt>
    <dgm:pt modelId="{8F18FFA1-8365-4F6C-9F2F-74910AEEF171}" type="pres">
      <dgm:prSet presAssocID="{0B338DA9-F916-4AEB-B2A3-77220AA0D3C4}" presName="node" presStyleLbl="node1" presStyleIdx="2" presStyleCnt="1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B58FFE3-44E7-4C82-A45A-08372ECE1B7F}" type="pres">
      <dgm:prSet presAssocID="{C7DE2C79-745A-4F89-8079-B7D5EAB0A65B}" presName="sibTrans" presStyleLbl="sibTrans1D1" presStyleIdx="2" presStyleCnt="10"/>
      <dgm:spPr/>
      <dgm:t>
        <a:bodyPr/>
        <a:lstStyle/>
        <a:p>
          <a:endParaRPr lang="ru-RU"/>
        </a:p>
      </dgm:t>
    </dgm:pt>
    <dgm:pt modelId="{5E4EFB98-939D-404D-838E-6FE17956C4E0}" type="pres">
      <dgm:prSet presAssocID="{C7DE2C79-745A-4F89-8079-B7D5EAB0A65B}" presName="connectorText" presStyleLbl="sibTrans1D1" presStyleIdx="2" presStyleCnt="10"/>
      <dgm:spPr/>
      <dgm:t>
        <a:bodyPr/>
        <a:lstStyle/>
        <a:p>
          <a:endParaRPr lang="ru-RU"/>
        </a:p>
      </dgm:t>
    </dgm:pt>
    <dgm:pt modelId="{56ACAD0B-C0D6-400E-898E-98FDD59A90F8}" type="pres">
      <dgm:prSet presAssocID="{E6E4C4BF-FA22-400A-ADFE-56C73070044C}" presName="node" presStyleLbl="node1" presStyleIdx="3" presStyleCnt="1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F204051-3C1B-4217-BEF4-0DA47B3601CC}" type="pres">
      <dgm:prSet presAssocID="{BF9634A1-94A1-4D43-8C4D-4C5723385E92}" presName="sibTrans" presStyleLbl="sibTrans1D1" presStyleIdx="3" presStyleCnt="10"/>
      <dgm:spPr/>
      <dgm:t>
        <a:bodyPr/>
        <a:lstStyle/>
        <a:p>
          <a:endParaRPr lang="ru-RU"/>
        </a:p>
      </dgm:t>
    </dgm:pt>
    <dgm:pt modelId="{779ECDF8-7DB8-4D21-B6E8-8D5DD780F337}" type="pres">
      <dgm:prSet presAssocID="{BF9634A1-94A1-4D43-8C4D-4C5723385E92}" presName="connectorText" presStyleLbl="sibTrans1D1" presStyleIdx="3" presStyleCnt="10"/>
      <dgm:spPr/>
      <dgm:t>
        <a:bodyPr/>
        <a:lstStyle/>
        <a:p>
          <a:endParaRPr lang="ru-RU"/>
        </a:p>
      </dgm:t>
    </dgm:pt>
    <dgm:pt modelId="{58E2623E-72F6-4A73-81D6-7813561277E9}" type="pres">
      <dgm:prSet presAssocID="{61612869-E4F4-48E7-A250-BEBA741C0709}" presName="node" presStyleLbl="node1" presStyleIdx="4" presStyleCnt="1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67328BD-03F4-4D53-8ED4-27BB73DF18AB}" type="pres">
      <dgm:prSet presAssocID="{554B561A-143C-4419-9E3D-0F80F3CCA6D0}" presName="sibTrans" presStyleLbl="sibTrans1D1" presStyleIdx="4" presStyleCnt="10"/>
      <dgm:spPr/>
      <dgm:t>
        <a:bodyPr/>
        <a:lstStyle/>
        <a:p>
          <a:endParaRPr lang="ru-RU"/>
        </a:p>
      </dgm:t>
    </dgm:pt>
    <dgm:pt modelId="{AC9C7AA2-AF09-411A-890B-F113072168B4}" type="pres">
      <dgm:prSet presAssocID="{554B561A-143C-4419-9E3D-0F80F3CCA6D0}" presName="connectorText" presStyleLbl="sibTrans1D1" presStyleIdx="4" presStyleCnt="10"/>
      <dgm:spPr/>
      <dgm:t>
        <a:bodyPr/>
        <a:lstStyle/>
        <a:p>
          <a:endParaRPr lang="ru-RU"/>
        </a:p>
      </dgm:t>
    </dgm:pt>
    <dgm:pt modelId="{4A542F88-E4FE-48DD-8BEC-A39BB87BBC35}" type="pres">
      <dgm:prSet presAssocID="{1CB2FD05-05D3-4F8E-845A-8ADAF9F783B2}" presName="node" presStyleLbl="node1" presStyleIdx="5" presStyleCnt="1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510D343-28A4-41E0-8843-DD23256AA236}" type="pres">
      <dgm:prSet presAssocID="{6DCEF86A-A045-497A-A2AA-5BC9BEB4D329}" presName="sibTrans" presStyleLbl="sibTrans1D1" presStyleIdx="5" presStyleCnt="10"/>
      <dgm:spPr/>
      <dgm:t>
        <a:bodyPr/>
        <a:lstStyle/>
        <a:p>
          <a:endParaRPr lang="ru-RU"/>
        </a:p>
      </dgm:t>
    </dgm:pt>
    <dgm:pt modelId="{69F713A6-56DE-4AF4-B25D-7D672AFD8559}" type="pres">
      <dgm:prSet presAssocID="{6DCEF86A-A045-497A-A2AA-5BC9BEB4D329}" presName="connectorText" presStyleLbl="sibTrans1D1" presStyleIdx="5" presStyleCnt="10"/>
      <dgm:spPr/>
      <dgm:t>
        <a:bodyPr/>
        <a:lstStyle/>
        <a:p>
          <a:endParaRPr lang="ru-RU"/>
        </a:p>
      </dgm:t>
    </dgm:pt>
    <dgm:pt modelId="{FE5350A3-C8F4-4DE2-8559-1575596BA6CE}" type="pres">
      <dgm:prSet presAssocID="{328ECF76-838A-4A47-8EBC-B6B4BCFDF75F}" presName="node" presStyleLbl="node1" presStyleIdx="6" presStyleCnt="1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0F7A71D-DDE4-471A-95E4-46E639624677}" type="pres">
      <dgm:prSet presAssocID="{8C87644D-8188-4F6F-A4F4-F1897CCBF1BA}" presName="sibTrans" presStyleLbl="sibTrans1D1" presStyleIdx="6" presStyleCnt="10"/>
      <dgm:spPr/>
      <dgm:t>
        <a:bodyPr/>
        <a:lstStyle/>
        <a:p>
          <a:endParaRPr lang="ru-RU"/>
        </a:p>
      </dgm:t>
    </dgm:pt>
    <dgm:pt modelId="{184B2F1E-7D7C-4B2C-863E-51B1E5D6597E}" type="pres">
      <dgm:prSet presAssocID="{8C87644D-8188-4F6F-A4F4-F1897CCBF1BA}" presName="connectorText" presStyleLbl="sibTrans1D1" presStyleIdx="6" presStyleCnt="10"/>
      <dgm:spPr/>
      <dgm:t>
        <a:bodyPr/>
        <a:lstStyle/>
        <a:p>
          <a:endParaRPr lang="ru-RU"/>
        </a:p>
      </dgm:t>
    </dgm:pt>
    <dgm:pt modelId="{CB9A3752-8CCB-4680-A07F-B9B081DBA379}" type="pres">
      <dgm:prSet presAssocID="{70AB3C4F-380A-4660-8FE7-8CB696CC49C8}" presName="node" presStyleLbl="node1" presStyleIdx="7" presStyleCnt="1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D0A6B0A-A91E-4EE5-BAE2-FC4604A3B53A}" type="pres">
      <dgm:prSet presAssocID="{76E15AC6-E251-41F7-BE5E-4EA3631294D3}" presName="sibTrans" presStyleLbl="sibTrans1D1" presStyleIdx="7" presStyleCnt="10"/>
      <dgm:spPr/>
      <dgm:t>
        <a:bodyPr/>
        <a:lstStyle/>
        <a:p>
          <a:endParaRPr lang="ru-RU"/>
        </a:p>
      </dgm:t>
    </dgm:pt>
    <dgm:pt modelId="{0CF38CFB-46C8-4873-A697-620129ACCC51}" type="pres">
      <dgm:prSet presAssocID="{76E15AC6-E251-41F7-BE5E-4EA3631294D3}" presName="connectorText" presStyleLbl="sibTrans1D1" presStyleIdx="7" presStyleCnt="10"/>
      <dgm:spPr/>
      <dgm:t>
        <a:bodyPr/>
        <a:lstStyle/>
        <a:p>
          <a:endParaRPr lang="ru-RU"/>
        </a:p>
      </dgm:t>
    </dgm:pt>
    <dgm:pt modelId="{03CE489F-FC4A-423D-8284-78D7208F1FE7}" type="pres">
      <dgm:prSet presAssocID="{41468C00-B13B-4C40-BF00-656A59187B21}" presName="node" presStyleLbl="node1" presStyleIdx="8" presStyleCnt="1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8A8B7B0-DCEE-4C25-A668-632E095DC78E}" type="pres">
      <dgm:prSet presAssocID="{403F5CF3-1426-41A8-8038-2106D58A4C93}" presName="sibTrans" presStyleLbl="sibTrans1D1" presStyleIdx="8" presStyleCnt="10"/>
      <dgm:spPr/>
      <dgm:t>
        <a:bodyPr/>
        <a:lstStyle/>
        <a:p>
          <a:endParaRPr lang="ru-RU"/>
        </a:p>
      </dgm:t>
    </dgm:pt>
    <dgm:pt modelId="{B11945EE-3BA3-4B4C-B5CB-F3DA285A7C94}" type="pres">
      <dgm:prSet presAssocID="{403F5CF3-1426-41A8-8038-2106D58A4C93}" presName="connectorText" presStyleLbl="sibTrans1D1" presStyleIdx="8" presStyleCnt="10"/>
      <dgm:spPr/>
      <dgm:t>
        <a:bodyPr/>
        <a:lstStyle/>
        <a:p>
          <a:endParaRPr lang="ru-RU"/>
        </a:p>
      </dgm:t>
    </dgm:pt>
    <dgm:pt modelId="{B0068E08-C844-472A-BFE0-4CE900B28D92}" type="pres">
      <dgm:prSet presAssocID="{C82222A1-9209-4C17-A601-942CE6EB84F3}" presName="node" presStyleLbl="node1" presStyleIdx="9" presStyleCnt="1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99C3476-EE2B-4017-83A2-1A428ABE44DA}" type="pres">
      <dgm:prSet presAssocID="{9840D440-3194-4151-AD88-A70A7115B194}" presName="sibTrans" presStyleLbl="sibTrans1D1" presStyleIdx="9" presStyleCnt="10"/>
      <dgm:spPr/>
      <dgm:t>
        <a:bodyPr/>
        <a:lstStyle/>
        <a:p>
          <a:endParaRPr lang="ru-RU"/>
        </a:p>
      </dgm:t>
    </dgm:pt>
    <dgm:pt modelId="{48264E20-84B4-42C3-9FFC-94B728707D1E}" type="pres">
      <dgm:prSet presAssocID="{9840D440-3194-4151-AD88-A70A7115B194}" presName="connectorText" presStyleLbl="sibTrans1D1" presStyleIdx="9" presStyleCnt="10"/>
      <dgm:spPr/>
      <dgm:t>
        <a:bodyPr/>
        <a:lstStyle/>
        <a:p>
          <a:endParaRPr lang="ru-RU"/>
        </a:p>
      </dgm:t>
    </dgm:pt>
    <dgm:pt modelId="{B6AD6AE9-1FA0-4138-B586-1906700530E5}" type="pres">
      <dgm:prSet presAssocID="{BCA14EC5-96FD-4F89-92F1-1ED60CECD94F}" presName="node" presStyleLbl="node1" presStyleIdx="10" presStyleCnt="1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6AD49C6-F7A4-4CC0-850D-405403A52544}" type="presOf" srcId="{E106D4F8-D002-4E5F-85FC-7C36243A110F}" destId="{45F37C41-CD9E-4FDE-A888-A52ADB433B59}" srcOrd="0" destOrd="0" presId="urn:microsoft.com/office/officeart/2005/8/layout/bProcess3"/>
    <dgm:cxn modelId="{07DCC0DB-AD24-4A95-9102-A670266B63DA}" srcId="{31EC7156-34C2-4C1B-A3C5-8175C3599B56}" destId="{E106D4F8-D002-4E5F-85FC-7C36243A110F}" srcOrd="1" destOrd="0" parTransId="{D4100563-249B-4063-8557-7D841ABAE1BF}" sibTransId="{DD756B99-8061-41FD-B820-25222F2F25F9}"/>
    <dgm:cxn modelId="{65FDB33C-7EEC-4ABB-85C4-A85FF813ABC5}" type="presOf" srcId="{DD756B99-8061-41FD-B820-25222F2F25F9}" destId="{834FEE3A-1136-430D-BE18-B277A2782713}" srcOrd="0" destOrd="0" presId="urn:microsoft.com/office/officeart/2005/8/layout/bProcess3"/>
    <dgm:cxn modelId="{741C4D5A-A4A5-42AB-86CB-25B7A393F506}" type="presOf" srcId="{BF9634A1-94A1-4D43-8C4D-4C5723385E92}" destId="{779ECDF8-7DB8-4D21-B6E8-8D5DD780F337}" srcOrd="1" destOrd="0" presId="urn:microsoft.com/office/officeart/2005/8/layout/bProcess3"/>
    <dgm:cxn modelId="{77972A05-C9D6-47B6-8766-425F1042DEDF}" srcId="{31EC7156-34C2-4C1B-A3C5-8175C3599B56}" destId="{C82222A1-9209-4C17-A601-942CE6EB84F3}" srcOrd="9" destOrd="0" parTransId="{52616CA9-7B6F-4F11-8D56-08DA54289504}" sibTransId="{9840D440-3194-4151-AD88-A70A7115B194}"/>
    <dgm:cxn modelId="{C75CBCDC-6A5C-43ED-8C66-FCAAE3AC462D}" type="presOf" srcId="{DD756B99-8061-41FD-B820-25222F2F25F9}" destId="{BEA489DD-7B2C-4332-A60F-6FF44440D758}" srcOrd="1" destOrd="0" presId="urn:microsoft.com/office/officeart/2005/8/layout/bProcess3"/>
    <dgm:cxn modelId="{DE489533-5837-4C28-B5FD-DF16BC2AB5E4}" type="presOf" srcId="{C7DE2C79-745A-4F89-8079-B7D5EAB0A65B}" destId="{7B58FFE3-44E7-4C82-A45A-08372ECE1B7F}" srcOrd="0" destOrd="0" presId="urn:microsoft.com/office/officeart/2005/8/layout/bProcess3"/>
    <dgm:cxn modelId="{277C8888-7A9E-4B1C-9C85-F940F67F219D}" type="presOf" srcId="{6DCEF86A-A045-497A-A2AA-5BC9BEB4D329}" destId="{69F713A6-56DE-4AF4-B25D-7D672AFD8559}" srcOrd="1" destOrd="0" presId="urn:microsoft.com/office/officeart/2005/8/layout/bProcess3"/>
    <dgm:cxn modelId="{EAAF92E1-0BE8-4D82-A451-728B0B7B2651}" type="presOf" srcId="{C7DE2C79-745A-4F89-8079-B7D5EAB0A65B}" destId="{5E4EFB98-939D-404D-838E-6FE17956C4E0}" srcOrd="1" destOrd="0" presId="urn:microsoft.com/office/officeart/2005/8/layout/bProcess3"/>
    <dgm:cxn modelId="{F46AC536-7FE6-4CFB-928E-088F6C99BE3D}" srcId="{31EC7156-34C2-4C1B-A3C5-8175C3599B56}" destId="{0B338DA9-F916-4AEB-B2A3-77220AA0D3C4}" srcOrd="2" destOrd="0" parTransId="{EB0B1587-7671-4798-B485-27AF2E082021}" sibTransId="{C7DE2C79-745A-4F89-8079-B7D5EAB0A65B}"/>
    <dgm:cxn modelId="{B59C67D5-18B5-45BF-8CB6-0C9CB02F86ED}" type="presOf" srcId="{ACB461E1-D46A-449D-8130-602398906EF6}" destId="{EBD13FE4-7E40-416E-A7AE-65B6615E5A35}" srcOrd="1" destOrd="0" presId="urn:microsoft.com/office/officeart/2005/8/layout/bProcess3"/>
    <dgm:cxn modelId="{60D3C93B-2838-41F8-849E-1CD717A415EC}" type="presOf" srcId="{8C87644D-8188-4F6F-A4F4-F1897CCBF1BA}" destId="{70F7A71D-DDE4-471A-95E4-46E639624677}" srcOrd="0" destOrd="0" presId="urn:microsoft.com/office/officeart/2005/8/layout/bProcess3"/>
    <dgm:cxn modelId="{88F5B251-6980-40A6-827F-907BE3D430C5}" type="presOf" srcId="{403F5CF3-1426-41A8-8038-2106D58A4C93}" destId="{B11945EE-3BA3-4B4C-B5CB-F3DA285A7C94}" srcOrd="1" destOrd="0" presId="urn:microsoft.com/office/officeart/2005/8/layout/bProcess3"/>
    <dgm:cxn modelId="{13303F0F-205B-40B2-8648-416508B94DC0}" type="presOf" srcId="{BCA14EC5-96FD-4F89-92F1-1ED60CECD94F}" destId="{B6AD6AE9-1FA0-4138-B586-1906700530E5}" srcOrd="0" destOrd="0" presId="urn:microsoft.com/office/officeart/2005/8/layout/bProcess3"/>
    <dgm:cxn modelId="{9A9CC975-371F-4B24-8B3F-64ABE789A99F}" type="presOf" srcId="{8C87644D-8188-4F6F-A4F4-F1897CCBF1BA}" destId="{184B2F1E-7D7C-4B2C-863E-51B1E5D6597E}" srcOrd="1" destOrd="0" presId="urn:microsoft.com/office/officeart/2005/8/layout/bProcess3"/>
    <dgm:cxn modelId="{FE0BD1E5-C74C-461C-B935-FBF54C7E754D}" type="presOf" srcId="{9840D440-3194-4151-AD88-A70A7115B194}" destId="{F99C3476-EE2B-4017-83A2-1A428ABE44DA}" srcOrd="0" destOrd="0" presId="urn:microsoft.com/office/officeart/2005/8/layout/bProcess3"/>
    <dgm:cxn modelId="{40E743A4-C954-4BBD-8744-3C697B663CE9}" type="presOf" srcId="{6DCEF86A-A045-497A-A2AA-5BC9BEB4D329}" destId="{D510D343-28A4-41E0-8843-DD23256AA236}" srcOrd="0" destOrd="0" presId="urn:microsoft.com/office/officeart/2005/8/layout/bProcess3"/>
    <dgm:cxn modelId="{43D9DDCA-CBA0-4B53-9F81-B2AC35BFABB0}" srcId="{31EC7156-34C2-4C1B-A3C5-8175C3599B56}" destId="{E6E4C4BF-FA22-400A-ADFE-56C73070044C}" srcOrd="3" destOrd="0" parTransId="{3F022094-5289-47B5-989A-120CB00B2E79}" sibTransId="{BF9634A1-94A1-4D43-8C4D-4C5723385E92}"/>
    <dgm:cxn modelId="{F003CE88-1A52-49FE-A409-8B3CB7334A47}" srcId="{31EC7156-34C2-4C1B-A3C5-8175C3599B56}" destId="{61612869-E4F4-48E7-A250-BEBA741C0709}" srcOrd="4" destOrd="0" parTransId="{54862D96-8BA8-4FCE-ADD2-1B080F120FA1}" sibTransId="{554B561A-143C-4419-9E3D-0F80F3CCA6D0}"/>
    <dgm:cxn modelId="{8999CEEF-B620-4FF2-81BC-5108F18C06E2}" type="presOf" srcId="{BF9634A1-94A1-4D43-8C4D-4C5723385E92}" destId="{2F204051-3C1B-4217-BEF4-0DA47B3601CC}" srcOrd="0" destOrd="0" presId="urn:microsoft.com/office/officeart/2005/8/layout/bProcess3"/>
    <dgm:cxn modelId="{3E82AE2C-FAE1-4181-8C04-98B47C7EB324}" type="presOf" srcId="{9840D440-3194-4151-AD88-A70A7115B194}" destId="{48264E20-84B4-42C3-9FFC-94B728707D1E}" srcOrd="1" destOrd="0" presId="urn:microsoft.com/office/officeart/2005/8/layout/bProcess3"/>
    <dgm:cxn modelId="{FFE7F95F-B565-4FA2-A6E5-CCABF0AC8FBB}" type="presOf" srcId="{76E15AC6-E251-41F7-BE5E-4EA3631294D3}" destId="{1D0A6B0A-A91E-4EE5-BAE2-FC4604A3B53A}" srcOrd="0" destOrd="0" presId="urn:microsoft.com/office/officeart/2005/8/layout/bProcess3"/>
    <dgm:cxn modelId="{D4AAD375-4A49-4920-8F74-123E20603B86}" type="presOf" srcId="{554B561A-143C-4419-9E3D-0F80F3CCA6D0}" destId="{AC9C7AA2-AF09-411A-890B-F113072168B4}" srcOrd="1" destOrd="0" presId="urn:microsoft.com/office/officeart/2005/8/layout/bProcess3"/>
    <dgm:cxn modelId="{00F6D2E3-EFCC-4B0B-9659-82050408BF5E}" type="presOf" srcId="{76E15AC6-E251-41F7-BE5E-4EA3631294D3}" destId="{0CF38CFB-46C8-4873-A697-620129ACCC51}" srcOrd="1" destOrd="0" presId="urn:microsoft.com/office/officeart/2005/8/layout/bProcess3"/>
    <dgm:cxn modelId="{D373C9A2-BEE3-49C7-9D35-8F2179CE78DB}" type="presOf" srcId="{ACB461E1-D46A-449D-8130-602398906EF6}" destId="{BCE518C3-5826-48C5-80F7-5098D74CDF8F}" srcOrd="0" destOrd="0" presId="urn:microsoft.com/office/officeart/2005/8/layout/bProcess3"/>
    <dgm:cxn modelId="{2FA25872-C68F-4583-A1EA-ABAEA8328BC4}" srcId="{31EC7156-34C2-4C1B-A3C5-8175C3599B56}" destId="{70AB3C4F-380A-4660-8FE7-8CB696CC49C8}" srcOrd="7" destOrd="0" parTransId="{8D95508A-482F-4788-AFA4-FCA1210BA1FD}" sibTransId="{76E15AC6-E251-41F7-BE5E-4EA3631294D3}"/>
    <dgm:cxn modelId="{34983928-0CF1-4E0E-84BA-F650742E58E6}" type="presOf" srcId="{328ECF76-838A-4A47-8EBC-B6B4BCFDF75F}" destId="{FE5350A3-C8F4-4DE2-8559-1575596BA6CE}" srcOrd="0" destOrd="0" presId="urn:microsoft.com/office/officeart/2005/8/layout/bProcess3"/>
    <dgm:cxn modelId="{0912B6FA-91FC-4816-81C9-A35624D33E87}" type="presOf" srcId="{554B561A-143C-4419-9E3D-0F80F3CCA6D0}" destId="{167328BD-03F4-4D53-8ED4-27BB73DF18AB}" srcOrd="0" destOrd="0" presId="urn:microsoft.com/office/officeart/2005/8/layout/bProcess3"/>
    <dgm:cxn modelId="{BEECFD4F-ED16-47AF-9B6A-A35AAD9D1365}" type="presOf" srcId="{C82222A1-9209-4C17-A601-942CE6EB84F3}" destId="{B0068E08-C844-472A-BFE0-4CE900B28D92}" srcOrd="0" destOrd="0" presId="urn:microsoft.com/office/officeart/2005/8/layout/bProcess3"/>
    <dgm:cxn modelId="{A468EE60-C7AC-43C4-B56C-2383241E8D9D}" srcId="{31EC7156-34C2-4C1B-A3C5-8175C3599B56}" destId="{328ECF76-838A-4A47-8EBC-B6B4BCFDF75F}" srcOrd="6" destOrd="0" parTransId="{2CB48564-4BC8-4DA4-8838-465375A34AD7}" sibTransId="{8C87644D-8188-4F6F-A4F4-F1897CCBF1BA}"/>
    <dgm:cxn modelId="{200A8C9A-527F-492C-B42F-7ECB5430614E}" type="presOf" srcId="{0B338DA9-F916-4AEB-B2A3-77220AA0D3C4}" destId="{8F18FFA1-8365-4F6C-9F2F-74910AEEF171}" srcOrd="0" destOrd="0" presId="urn:microsoft.com/office/officeart/2005/8/layout/bProcess3"/>
    <dgm:cxn modelId="{2E2C775A-09EB-49C1-9938-C99E7B938400}" type="presOf" srcId="{403F5CF3-1426-41A8-8038-2106D58A4C93}" destId="{68A8B7B0-DCEE-4C25-A668-632E095DC78E}" srcOrd="0" destOrd="0" presId="urn:microsoft.com/office/officeart/2005/8/layout/bProcess3"/>
    <dgm:cxn modelId="{4D69751E-C6A2-447E-8F56-0068FA6065C1}" srcId="{31EC7156-34C2-4C1B-A3C5-8175C3599B56}" destId="{1CB2FD05-05D3-4F8E-845A-8ADAF9F783B2}" srcOrd="5" destOrd="0" parTransId="{A10532BB-4FFD-4C55-B674-FAD5EC538CE3}" sibTransId="{6DCEF86A-A045-497A-A2AA-5BC9BEB4D329}"/>
    <dgm:cxn modelId="{BD4E5B96-5D31-420D-B77F-ECE95FF37E6E}" type="presOf" srcId="{E6E4C4BF-FA22-400A-ADFE-56C73070044C}" destId="{56ACAD0B-C0D6-400E-898E-98FDD59A90F8}" srcOrd="0" destOrd="0" presId="urn:microsoft.com/office/officeart/2005/8/layout/bProcess3"/>
    <dgm:cxn modelId="{0FFE486E-2D98-4042-85E4-3B7D4CA6227A}" type="presOf" srcId="{70AB3C4F-380A-4660-8FE7-8CB696CC49C8}" destId="{CB9A3752-8CCB-4680-A07F-B9B081DBA379}" srcOrd="0" destOrd="0" presId="urn:microsoft.com/office/officeart/2005/8/layout/bProcess3"/>
    <dgm:cxn modelId="{C8EEE57D-D83C-4C66-8D5B-511F12ADF483}" srcId="{31EC7156-34C2-4C1B-A3C5-8175C3599B56}" destId="{409CD58B-B267-4096-A76D-CF1CD0A2F20D}" srcOrd="0" destOrd="0" parTransId="{F736D4BB-35F1-4D88-B448-FAA7AEDEF530}" sibTransId="{ACB461E1-D46A-449D-8130-602398906EF6}"/>
    <dgm:cxn modelId="{DAA274B3-BD2E-4187-96E8-35032D5C4869}" srcId="{31EC7156-34C2-4C1B-A3C5-8175C3599B56}" destId="{BCA14EC5-96FD-4F89-92F1-1ED60CECD94F}" srcOrd="10" destOrd="0" parTransId="{F5D17124-4414-4043-AADA-61D4DF7CFDD1}" sibTransId="{6510D056-7E3A-4638-A3DC-E8C457726B3F}"/>
    <dgm:cxn modelId="{DE972427-9896-4918-A278-BE72EF0490EA}" type="presOf" srcId="{41468C00-B13B-4C40-BF00-656A59187B21}" destId="{03CE489F-FC4A-423D-8284-78D7208F1FE7}" srcOrd="0" destOrd="0" presId="urn:microsoft.com/office/officeart/2005/8/layout/bProcess3"/>
    <dgm:cxn modelId="{A188592A-D5E9-441F-865F-18FA699E459F}" srcId="{31EC7156-34C2-4C1B-A3C5-8175C3599B56}" destId="{41468C00-B13B-4C40-BF00-656A59187B21}" srcOrd="8" destOrd="0" parTransId="{98BE61B7-7B5E-4912-9057-32FA1B1BC50E}" sibTransId="{403F5CF3-1426-41A8-8038-2106D58A4C93}"/>
    <dgm:cxn modelId="{2BB4B7EB-03A5-4415-85D5-8CCE9A684BB1}" type="presOf" srcId="{1CB2FD05-05D3-4F8E-845A-8ADAF9F783B2}" destId="{4A542F88-E4FE-48DD-8BEC-A39BB87BBC35}" srcOrd="0" destOrd="0" presId="urn:microsoft.com/office/officeart/2005/8/layout/bProcess3"/>
    <dgm:cxn modelId="{713B3441-2D62-43DD-8DDF-ED33251F13E2}" type="presOf" srcId="{61612869-E4F4-48E7-A250-BEBA741C0709}" destId="{58E2623E-72F6-4A73-81D6-7813561277E9}" srcOrd="0" destOrd="0" presId="urn:microsoft.com/office/officeart/2005/8/layout/bProcess3"/>
    <dgm:cxn modelId="{19E413E5-C722-4083-A21B-D2D7F83BBEE1}" type="presOf" srcId="{31EC7156-34C2-4C1B-A3C5-8175C3599B56}" destId="{53120B7C-2766-4576-A217-402F5DFF1F2B}" srcOrd="0" destOrd="0" presId="urn:microsoft.com/office/officeart/2005/8/layout/bProcess3"/>
    <dgm:cxn modelId="{8019B319-4026-4E18-87B0-03FD8F91E89A}" type="presOf" srcId="{409CD58B-B267-4096-A76D-CF1CD0A2F20D}" destId="{52D6E66F-2D70-4AC8-A0DF-096C88E17B53}" srcOrd="0" destOrd="0" presId="urn:microsoft.com/office/officeart/2005/8/layout/bProcess3"/>
    <dgm:cxn modelId="{7437640C-5B2B-4B57-A0D4-D3857A44D0F2}" type="presParOf" srcId="{53120B7C-2766-4576-A217-402F5DFF1F2B}" destId="{52D6E66F-2D70-4AC8-A0DF-096C88E17B53}" srcOrd="0" destOrd="0" presId="urn:microsoft.com/office/officeart/2005/8/layout/bProcess3"/>
    <dgm:cxn modelId="{9E930F5C-C663-469E-BFA0-FCE4FB32BBBC}" type="presParOf" srcId="{53120B7C-2766-4576-A217-402F5DFF1F2B}" destId="{BCE518C3-5826-48C5-80F7-5098D74CDF8F}" srcOrd="1" destOrd="0" presId="urn:microsoft.com/office/officeart/2005/8/layout/bProcess3"/>
    <dgm:cxn modelId="{2DA3E8EE-04BE-4F76-98BC-CD763CF16A9F}" type="presParOf" srcId="{BCE518C3-5826-48C5-80F7-5098D74CDF8F}" destId="{EBD13FE4-7E40-416E-A7AE-65B6615E5A35}" srcOrd="0" destOrd="0" presId="urn:microsoft.com/office/officeart/2005/8/layout/bProcess3"/>
    <dgm:cxn modelId="{E5006868-8C5C-4E06-9846-BF99C9870D84}" type="presParOf" srcId="{53120B7C-2766-4576-A217-402F5DFF1F2B}" destId="{45F37C41-CD9E-4FDE-A888-A52ADB433B59}" srcOrd="2" destOrd="0" presId="urn:microsoft.com/office/officeart/2005/8/layout/bProcess3"/>
    <dgm:cxn modelId="{96451AD6-53F3-4546-BBD9-15EACB45F388}" type="presParOf" srcId="{53120B7C-2766-4576-A217-402F5DFF1F2B}" destId="{834FEE3A-1136-430D-BE18-B277A2782713}" srcOrd="3" destOrd="0" presId="urn:microsoft.com/office/officeart/2005/8/layout/bProcess3"/>
    <dgm:cxn modelId="{44D1D4F7-98D5-47A1-9E80-70BA47D954E5}" type="presParOf" srcId="{834FEE3A-1136-430D-BE18-B277A2782713}" destId="{BEA489DD-7B2C-4332-A60F-6FF44440D758}" srcOrd="0" destOrd="0" presId="urn:microsoft.com/office/officeart/2005/8/layout/bProcess3"/>
    <dgm:cxn modelId="{9B91B67E-5049-4ECD-80B2-23AEEB0868AE}" type="presParOf" srcId="{53120B7C-2766-4576-A217-402F5DFF1F2B}" destId="{8F18FFA1-8365-4F6C-9F2F-74910AEEF171}" srcOrd="4" destOrd="0" presId="urn:microsoft.com/office/officeart/2005/8/layout/bProcess3"/>
    <dgm:cxn modelId="{92D3AE83-7359-44F6-9E75-DFC330F981F3}" type="presParOf" srcId="{53120B7C-2766-4576-A217-402F5DFF1F2B}" destId="{7B58FFE3-44E7-4C82-A45A-08372ECE1B7F}" srcOrd="5" destOrd="0" presId="urn:microsoft.com/office/officeart/2005/8/layout/bProcess3"/>
    <dgm:cxn modelId="{941C59F5-3AF6-44E5-9935-DE970D18B0E4}" type="presParOf" srcId="{7B58FFE3-44E7-4C82-A45A-08372ECE1B7F}" destId="{5E4EFB98-939D-404D-838E-6FE17956C4E0}" srcOrd="0" destOrd="0" presId="urn:microsoft.com/office/officeart/2005/8/layout/bProcess3"/>
    <dgm:cxn modelId="{57CB0B72-B1F1-438A-A12A-6CF49BC7EF65}" type="presParOf" srcId="{53120B7C-2766-4576-A217-402F5DFF1F2B}" destId="{56ACAD0B-C0D6-400E-898E-98FDD59A90F8}" srcOrd="6" destOrd="0" presId="urn:microsoft.com/office/officeart/2005/8/layout/bProcess3"/>
    <dgm:cxn modelId="{24E556B7-EF61-4E42-A339-447ED311D292}" type="presParOf" srcId="{53120B7C-2766-4576-A217-402F5DFF1F2B}" destId="{2F204051-3C1B-4217-BEF4-0DA47B3601CC}" srcOrd="7" destOrd="0" presId="urn:microsoft.com/office/officeart/2005/8/layout/bProcess3"/>
    <dgm:cxn modelId="{4A14D002-BC12-4DCE-8ECC-F00E1EA23DE6}" type="presParOf" srcId="{2F204051-3C1B-4217-BEF4-0DA47B3601CC}" destId="{779ECDF8-7DB8-4D21-B6E8-8D5DD780F337}" srcOrd="0" destOrd="0" presId="urn:microsoft.com/office/officeart/2005/8/layout/bProcess3"/>
    <dgm:cxn modelId="{734B0DBE-589C-4EDF-A25B-D8C72E393702}" type="presParOf" srcId="{53120B7C-2766-4576-A217-402F5DFF1F2B}" destId="{58E2623E-72F6-4A73-81D6-7813561277E9}" srcOrd="8" destOrd="0" presId="urn:microsoft.com/office/officeart/2005/8/layout/bProcess3"/>
    <dgm:cxn modelId="{97AF9880-2E92-4FFA-B551-850F57D60646}" type="presParOf" srcId="{53120B7C-2766-4576-A217-402F5DFF1F2B}" destId="{167328BD-03F4-4D53-8ED4-27BB73DF18AB}" srcOrd="9" destOrd="0" presId="urn:microsoft.com/office/officeart/2005/8/layout/bProcess3"/>
    <dgm:cxn modelId="{D7286720-7E2F-4C94-B0D6-04C0E160BB48}" type="presParOf" srcId="{167328BD-03F4-4D53-8ED4-27BB73DF18AB}" destId="{AC9C7AA2-AF09-411A-890B-F113072168B4}" srcOrd="0" destOrd="0" presId="urn:microsoft.com/office/officeart/2005/8/layout/bProcess3"/>
    <dgm:cxn modelId="{9FCF8BA1-89F3-4BB5-9FFE-6159C637CD73}" type="presParOf" srcId="{53120B7C-2766-4576-A217-402F5DFF1F2B}" destId="{4A542F88-E4FE-48DD-8BEC-A39BB87BBC35}" srcOrd="10" destOrd="0" presId="urn:microsoft.com/office/officeart/2005/8/layout/bProcess3"/>
    <dgm:cxn modelId="{AD7761F1-A85B-4F74-A82C-7B3EFF89EEF4}" type="presParOf" srcId="{53120B7C-2766-4576-A217-402F5DFF1F2B}" destId="{D510D343-28A4-41E0-8843-DD23256AA236}" srcOrd="11" destOrd="0" presId="urn:microsoft.com/office/officeart/2005/8/layout/bProcess3"/>
    <dgm:cxn modelId="{74089EB0-CF6E-45BA-8FBD-8D021243C967}" type="presParOf" srcId="{D510D343-28A4-41E0-8843-DD23256AA236}" destId="{69F713A6-56DE-4AF4-B25D-7D672AFD8559}" srcOrd="0" destOrd="0" presId="urn:microsoft.com/office/officeart/2005/8/layout/bProcess3"/>
    <dgm:cxn modelId="{CC724B0D-84A8-4297-97E3-65E68EBD054F}" type="presParOf" srcId="{53120B7C-2766-4576-A217-402F5DFF1F2B}" destId="{FE5350A3-C8F4-4DE2-8559-1575596BA6CE}" srcOrd="12" destOrd="0" presId="urn:microsoft.com/office/officeart/2005/8/layout/bProcess3"/>
    <dgm:cxn modelId="{417267CF-E5F7-4AE8-9C51-ADCE9988FE41}" type="presParOf" srcId="{53120B7C-2766-4576-A217-402F5DFF1F2B}" destId="{70F7A71D-DDE4-471A-95E4-46E639624677}" srcOrd="13" destOrd="0" presId="urn:microsoft.com/office/officeart/2005/8/layout/bProcess3"/>
    <dgm:cxn modelId="{5561A582-6537-40F1-9F0D-827998EE4BD8}" type="presParOf" srcId="{70F7A71D-DDE4-471A-95E4-46E639624677}" destId="{184B2F1E-7D7C-4B2C-863E-51B1E5D6597E}" srcOrd="0" destOrd="0" presId="urn:microsoft.com/office/officeart/2005/8/layout/bProcess3"/>
    <dgm:cxn modelId="{E09A0821-8969-447F-A162-2743AAF01B75}" type="presParOf" srcId="{53120B7C-2766-4576-A217-402F5DFF1F2B}" destId="{CB9A3752-8CCB-4680-A07F-B9B081DBA379}" srcOrd="14" destOrd="0" presId="urn:microsoft.com/office/officeart/2005/8/layout/bProcess3"/>
    <dgm:cxn modelId="{30E4DDCC-BA31-42E0-BEAD-975721221F50}" type="presParOf" srcId="{53120B7C-2766-4576-A217-402F5DFF1F2B}" destId="{1D0A6B0A-A91E-4EE5-BAE2-FC4604A3B53A}" srcOrd="15" destOrd="0" presId="urn:microsoft.com/office/officeart/2005/8/layout/bProcess3"/>
    <dgm:cxn modelId="{7FF89DB1-BB63-40D1-937F-F85AB57997FB}" type="presParOf" srcId="{1D0A6B0A-A91E-4EE5-BAE2-FC4604A3B53A}" destId="{0CF38CFB-46C8-4873-A697-620129ACCC51}" srcOrd="0" destOrd="0" presId="urn:microsoft.com/office/officeart/2005/8/layout/bProcess3"/>
    <dgm:cxn modelId="{0A72C97A-AA69-4DEB-BE33-15F595004494}" type="presParOf" srcId="{53120B7C-2766-4576-A217-402F5DFF1F2B}" destId="{03CE489F-FC4A-423D-8284-78D7208F1FE7}" srcOrd="16" destOrd="0" presId="urn:microsoft.com/office/officeart/2005/8/layout/bProcess3"/>
    <dgm:cxn modelId="{3CB8C04B-BF56-4BF5-BE3D-327EDA64FB88}" type="presParOf" srcId="{53120B7C-2766-4576-A217-402F5DFF1F2B}" destId="{68A8B7B0-DCEE-4C25-A668-632E095DC78E}" srcOrd="17" destOrd="0" presId="urn:microsoft.com/office/officeart/2005/8/layout/bProcess3"/>
    <dgm:cxn modelId="{75E5FC3F-A3A8-484C-B01F-A61AF2492488}" type="presParOf" srcId="{68A8B7B0-DCEE-4C25-A668-632E095DC78E}" destId="{B11945EE-3BA3-4B4C-B5CB-F3DA285A7C94}" srcOrd="0" destOrd="0" presId="urn:microsoft.com/office/officeart/2005/8/layout/bProcess3"/>
    <dgm:cxn modelId="{F36E18B6-1B22-4A82-AC69-337A43F754FA}" type="presParOf" srcId="{53120B7C-2766-4576-A217-402F5DFF1F2B}" destId="{B0068E08-C844-472A-BFE0-4CE900B28D92}" srcOrd="18" destOrd="0" presId="urn:microsoft.com/office/officeart/2005/8/layout/bProcess3"/>
    <dgm:cxn modelId="{83909C35-818D-4F0D-B472-D1964B55C753}" type="presParOf" srcId="{53120B7C-2766-4576-A217-402F5DFF1F2B}" destId="{F99C3476-EE2B-4017-83A2-1A428ABE44DA}" srcOrd="19" destOrd="0" presId="urn:microsoft.com/office/officeart/2005/8/layout/bProcess3"/>
    <dgm:cxn modelId="{9697ECE6-A416-4B57-B743-9BBC167E3823}" type="presParOf" srcId="{F99C3476-EE2B-4017-83A2-1A428ABE44DA}" destId="{48264E20-84B4-42C3-9FFC-94B728707D1E}" srcOrd="0" destOrd="0" presId="urn:microsoft.com/office/officeart/2005/8/layout/bProcess3"/>
    <dgm:cxn modelId="{7E666904-B225-458D-B54E-738E3474C0EC}" type="presParOf" srcId="{53120B7C-2766-4576-A217-402F5DFF1F2B}" destId="{B6AD6AE9-1FA0-4138-B586-1906700530E5}" srcOrd="20" destOrd="0" presId="urn:microsoft.com/office/officeart/2005/8/layout/bProcess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E69ADCEA-4375-4B98-9BE1-9E0BAC8A1601}" type="doc">
      <dgm:prSet loTypeId="urn:microsoft.com/office/officeart/2005/8/layout/list1" loCatId="list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E173D483-E93D-4077-95DE-60EDF6684BE8}">
      <dgm:prSet phldrT="[Текст]"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400" dirty="0" smtClean="0">
              <a:latin typeface="Times New Roman" pitchFamily="18" charset="0"/>
              <a:cs typeface="Times New Roman" pitchFamily="18" charset="0"/>
            </a:rPr>
            <a:t>проектная деятельность помогает связать </a:t>
          </a:r>
        </a:p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400" dirty="0" smtClean="0">
              <a:latin typeface="Times New Roman" pitchFamily="18" charset="0"/>
              <a:cs typeface="Times New Roman" pitchFamily="18" charset="0"/>
            </a:rPr>
            <a:t>обучение с жизнью</a:t>
          </a:r>
          <a:endParaRPr lang="ru-RU" sz="2400" dirty="0">
            <a:latin typeface="Times New Roman" pitchFamily="18" charset="0"/>
            <a:cs typeface="Times New Roman" pitchFamily="18" charset="0"/>
          </a:endParaRPr>
        </a:p>
      </dgm:t>
    </dgm:pt>
    <dgm:pt modelId="{D8E2DEC6-6AAB-406A-B439-E95EB29BDD85}" type="parTrans" cxnId="{22149816-8706-4948-BED3-07D15AE3C27B}">
      <dgm:prSet/>
      <dgm:spPr/>
      <dgm:t>
        <a:bodyPr/>
        <a:lstStyle/>
        <a:p>
          <a:endParaRPr lang="ru-RU"/>
        </a:p>
      </dgm:t>
    </dgm:pt>
    <dgm:pt modelId="{F37E9B4E-7BAD-4CFB-B2C5-BF61AB108099}" type="sibTrans" cxnId="{22149816-8706-4948-BED3-07D15AE3C27B}">
      <dgm:prSet/>
      <dgm:spPr/>
      <dgm:t>
        <a:bodyPr/>
        <a:lstStyle/>
        <a:p>
          <a:endParaRPr lang="ru-RU"/>
        </a:p>
      </dgm:t>
    </dgm:pt>
    <dgm:pt modelId="{E04A1A14-7B42-44E4-987D-8FD236D96F53}">
      <dgm:prSet phldrT="[Текст]"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400" dirty="0" smtClean="0">
              <a:latin typeface="Times New Roman" pitchFamily="18" charset="0"/>
              <a:cs typeface="Times New Roman" pitchFamily="18" charset="0"/>
            </a:rPr>
            <a:t>формирует навыки исследовательской деятельности</a:t>
          </a:r>
          <a:endParaRPr lang="ru-RU" sz="2400" dirty="0">
            <a:latin typeface="Times New Roman" pitchFamily="18" charset="0"/>
            <a:cs typeface="Times New Roman" pitchFamily="18" charset="0"/>
          </a:endParaRPr>
        </a:p>
      </dgm:t>
    </dgm:pt>
    <dgm:pt modelId="{43BD92C6-F8EC-4081-AF9E-2506710782D9}" type="sibTrans" cxnId="{AB1A6EFF-B664-42C5-B83A-26A0657324EB}">
      <dgm:prSet/>
      <dgm:spPr/>
      <dgm:t>
        <a:bodyPr/>
        <a:lstStyle/>
        <a:p>
          <a:endParaRPr lang="ru-RU"/>
        </a:p>
      </dgm:t>
    </dgm:pt>
    <dgm:pt modelId="{FE30B677-0924-435F-BC2E-0EB753A8DC2D}" type="parTrans" cxnId="{AB1A6EFF-B664-42C5-B83A-26A0657324EB}">
      <dgm:prSet/>
      <dgm:spPr/>
      <dgm:t>
        <a:bodyPr/>
        <a:lstStyle/>
        <a:p>
          <a:endParaRPr lang="ru-RU"/>
        </a:p>
      </dgm:t>
    </dgm:pt>
    <dgm:pt modelId="{00A2216A-B8A9-4905-9AD4-76576AD8C28A}">
      <dgm:prSet custT="1"/>
      <dgm:spPr/>
      <dgm:t>
        <a:bodyPr/>
        <a:lstStyle/>
        <a:p>
          <a:r>
            <a:rPr lang="ru-RU" sz="2400" dirty="0" smtClean="0">
              <a:latin typeface="Times New Roman" pitchFamily="18" charset="0"/>
              <a:cs typeface="Times New Roman" pitchFamily="18" charset="0"/>
            </a:rPr>
            <a:t>развивает самостоятельност</a:t>
          </a:r>
          <a:r>
            <a:rPr lang="ru-RU" sz="2400" dirty="0" smtClean="0"/>
            <a:t>ь</a:t>
          </a:r>
          <a:endParaRPr lang="ru-RU" sz="2400" dirty="0"/>
        </a:p>
      </dgm:t>
    </dgm:pt>
    <dgm:pt modelId="{06829536-A80B-4E39-95B6-4276516EDABE}" type="parTrans" cxnId="{DBFE56E4-FE26-49D6-9D62-B20D449A52B6}">
      <dgm:prSet/>
      <dgm:spPr/>
      <dgm:t>
        <a:bodyPr/>
        <a:lstStyle/>
        <a:p>
          <a:endParaRPr lang="ru-RU"/>
        </a:p>
      </dgm:t>
    </dgm:pt>
    <dgm:pt modelId="{682F3466-A1EE-4DF7-ACBF-D50178FD164A}" type="sibTrans" cxnId="{DBFE56E4-FE26-49D6-9D62-B20D449A52B6}">
      <dgm:prSet/>
      <dgm:spPr/>
      <dgm:t>
        <a:bodyPr/>
        <a:lstStyle/>
        <a:p>
          <a:endParaRPr lang="ru-RU"/>
        </a:p>
      </dgm:t>
    </dgm:pt>
    <dgm:pt modelId="{66BBDD6B-CA64-43CB-B6C7-CD986AB826A7}">
      <dgm:prSet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400" dirty="0" smtClean="0">
              <a:latin typeface="Times New Roman" pitchFamily="18" charset="0"/>
              <a:cs typeface="Times New Roman" pitchFamily="18" charset="0"/>
            </a:rPr>
            <a:t>познавательную активность</a:t>
          </a:r>
          <a:endParaRPr lang="ru-RU" sz="2400" dirty="0">
            <a:latin typeface="Times New Roman" pitchFamily="18" charset="0"/>
            <a:cs typeface="Times New Roman" pitchFamily="18" charset="0"/>
          </a:endParaRPr>
        </a:p>
      </dgm:t>
    </dgm:pt>
    <dgm:pt modelId="{2DD78275-D7B8-4C7A-929A-0BA6F0046364}" type="parTrans" cxnId="{DE919281-B16B-4A35-9E16-3E76EAD607A6}">
      <dgm:prSet/>
      <dgm:spPr/>
      <dgm:t>
        <a:bodyPr/>
        <a:lstStyle/>
        <a:p>
          <a:endParaRPr lang="ru-RU"/>
        </a:p>
      </dgm:t>
    </dgm:pt>
    <dgm:pt modelId="{A2FB6467-D6C1-4F9E-B6B3-397721ADEEDD}" type="sibTrans" cxnId="{DE919281-B16B-4A35-9E16-3E76EAD607A6}">
      <dgm:prSet/>
      <dgm:spPr/>
      <dgm:t>
        <a:bodyPr/>
        <a:lstStyle/>
        <a:p>
          <a:endParaRPr lang="ru-RU"/>
        </a:p>
      </dgm:t>
    </dgm:pt>
    <dgm:pt modelId="{68816BCF-48BB-42B3-93BB-1E6635F7F831}">
      <dgm:prSet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400" dirty="0" smtClean="0">
              <a:latin typeface="Times New Roman" pitchFamily="18" charset="0"/>
              <a:cs typeface="Times New Roman" pitchFamily="18" charset="0"/>
            </a:rPr>
            <a:t>умение планировать</a:t>
          </a:r>
          <a:endParaRPr lang="ru-RU" sz="2400" dirty="0">
            <a:latin typeface="Times New Roman" pitchFamily="18" charset="0"/>
            <a:cs typeface="Times New Roman" pitchFamily="18" charset="0"/>
          </a:endParaRPr>
        </a:p>
      </dgm:t>
    </dgm:pt>
    <dgm:pt modelId="{3571CEC4-E642-4B17-9C4D-E0E05169A190}" type="parTrans" cxnId="{75C2058F-88B4-4D60-B49C-F1A191502933}">
      <dgm:prSet/>
      <dgm:spPr/>
      <dgm:t>
        <a:bodyPr/>
        <a:lstStyle/>
        <a:p>
          <a:endParaRPr lang="ru-RU"/>
        </a:p>
      </dgm:t>
    </dgm:pt>
    <dgm:pt modelId="{6512A558-0224-469B-A5B8-7E956B279539}" type="sibTrans" cxnId="{75C2058F-88B4-4D60-B49C-F1A191502933}">
      <dgm:prSet/>
      <dgm:spPr/>
      <dgm:t>
        <a:bodyPr/>
        <a:lstStyle/>
        <a:p>
          <a:endParaRPr lang="ru-RU"/>
        </a:p>
      </dgm:t>
    </dgm:pt>
    <dgm:pt modelId="{2DD5D7DF-F4E5-4685-80EA-2C7F177D076C}">
      <dgm:prSet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400" dirty="0" smtClean="0">
              <a:latin typeface="Times New Roman" pitchFamily="18" charset="0"/>
              <a:cs typeface="Times New Roman" pitchFamily="18" charset="0"/>
            </a:rPr>
            <a:t>работать в коллективе</a:t>
          </a:r>
        </a:p>
      </dgm:t>
    </dgm:pt>
    <dgm:pt modelId="{4CFCA479-2E4A-4AEC-97A2-DFFA40E5B97A}" type="parTrans" cxnId="{29444717-AEF7-410A-8516-F1AE58D95CFE}">
      <dgm:prSet/>
      <dgm:spPr/>
      <dgm:t>
        <a:bodyPr/>
        <a:lstStyle/>
        <a:p>
          <a:endParaRPr lang="ru-RU"/>
        </a:p>
      </dgm:t>
    </dgm:pt>
    <dgm:pt modelId="{B172845E-3D6F-4B6B-AC06-EE2214615F1F}" type="sibTrans" cxnId="{29444717-AEF7-410A-8516-F1AE58D95CFE}">
      <dgm:prSet/>
      <dgm:spPr/>
      <dgm:t>
        <a:bodyPr/>
        <a:lstStyle/>
        <a:p>
          <a:endParaRPr lang="ru-RU"/>
        </a:p>
      </dgm:t>
    </dgm:pt>
    <dgm:pt modelId="{109B1083-BE3E-4688-B2DC-06FE589F236D}">
      <dgm:prSet phldrT="[Текст]"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400" dirty="0" smtClean="0"/>
            <a:t> </a:t>
          </a:r>
          <a:r>
            <a:rPr lang="ru-RU" sz="2400" dirty="0" smtClean="0">
              <a:latin typeface="Times New Roman" pitchFamily="18" charset="0"/>
              <a:cs typeface="Times New Roman" pitchFamily="18" charset="0"/>
            </a:rPr>
            <a:t>творчество</a:t>
          </a:r>
          <a:endParaRPr lang="ru-RU" sz="2400" dirty="0">
            <a:latin typeface="Times New Roman" pitchFamily="18" charset="0"/>
            <a:cs typeface="Times New Roman" pitchFamily="18" charset="0"/>
          </a:endParaRPr>
        </a:p>
      </dgm:t>
    </dgm:pt>
    <dgm:pt modelId="{CE27E6CB-444E-4249-A46C-C4292388E094}" type="sibTrans" cxnId="{CFC2228F-571D-4227-83B1-7B73BB0BFE24}">
      <dgm:prSet/>
      <dgm:spPr/>
      <dgm:t>
        <a:bodyPr/>
        <a:lstStyle/>
        <a:p>
          <a:endParaRPr lang="ru-RU"/>
        </a:p>
      </dgm:t>
    </dgm:pt>
    <dgm:pt modelId="{81A7773C-8B1C-47D4-8470-67F92106B530}" type="parTrans" cxnId="{CFC2228F-571D-4227-83B1-7B73BB0BFE24}">
      <dgm:prSet/>
      <dgm:spPr/>
      <dgm:t>
        <a:bodyPr/>
        <a:lstStyle/>
        <a:p>
          <a:endParaRPr lang="ru-RU"/>
        </a:p>
      </dgm:t>
    </dgm:pt>
    <dgm:pt modelId="{EE9CFCC2-512D-47D0-BC1B-B8F009D436F4}" type="pres">
      <dgm:prSet presAssocID="{E69ADCEA-4375-4B98-9BE1-9E0BAC8A1601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7AD8710-6E7F-4336-B28B-3AA5A9B12FAB}" type="pres">
      <dgm:prSet presAssocID="{E173D483-E93D-4077-95DE-60EDF6684BE8}" presName="parentLin" presStyleCnt="0"/>
      <dgm:spPr/>
      <dgm:t>
        <a:bodyPr/>
        <a:lstStyle/>
        <a:p>
          <a:endParaRPr lang="ru-RU"/>
        </a:p>
      </dgm:t>
    </dgm:pt>
    <dgm:pt modelId="{DA75D0B5-681F-406D-804F-FEE3B732A5F7}" type="pres">
      <dgm:prSet presAssocID="{E173D483-E93D-4077-95DE-60EDF6684BE8}" presName="parentLeftMargin" presStyleLbl="node1" presStyleIdx="0" presStyleCnt="7"/>
      <dgm:spPr/>
      <dgm:t>
        <a:bodyPr/>
        <a:lstStyle/>
        <a:p>
          <a:endParaRPr lang="ru-RU"/>
        </a:p>
      </dgm:t>
    </dgm:pt>
    <dgm:pt modelId="{8DA10042-DE6B-4F3C-9230-EA376091D400}" type="pres">
      <dgm:prSet presAssocID="{E173D483-E93D-4077-95DE-60EDF6684BE8}" presName="parentText" presStyleLbl="node1" presStyleIdx="0" presStyleCnt="7" custScaleX="142857" custScaleY="144219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F91B50C-D84B-484C-A0C6-984FCBCA4372}" type="pres">
      <dgm:prSet presAssocID="{E173D483-E93D-4077-95DE-60EDF6684BE8}" presName="negativeSpace" presStyleCnt="0"/>
      <dgm:spPr/>
      <dgm:t>
        <a:bodyPr/>
        <a:lstStyle/>
        <a:p>
          <a:endParaRPr lang="ru-RU"/>
        </a:p>
      </dgm:t>
    </dgm:pt>
    <dgm:pt modelId="{BB96A284-31F1-4546-B155-111154D282EB}" type="pres">
      <dgm:prSet presAssocID="{E173D483-E93D-4077-95DE-60EDF6684BE8}" presName="childText" presStyleLbl="conFgAcc1" presStyleIdx="0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529EAEB-6089-415A-9A90-7FE6106DE1AF}" type="pres">
      <dgm:prSet presAssocID="{F37E9B4E-7BAD-4CFB-B2C5-BF61AB108099}" presName="spaceBetweenRectangles" presStyleCnt="0"/>
      <dgm:spPr/>
      <dgm:t>
        <a:bodyPr/>
        <a:lstStyle/>
        <a:p>
          <a:endParaRPr lang="ru-RU"/>
        </a:p>
      </dgm:t>
    </dgm:pt>
    <dgm:pt modelId="{380A358D-F6D1-4251-89AC-C43DBFA92A04}" type="pres">
      <dgm:prSet presAssocID="{E04A1A14-7B42-44E4-987D-8FD236D96F53}" presName="parentLin" presStyleCnt="0"/>
      <dgm:spPr/>
      <dgm:t>
        <a:bodyPr/>
        <a:lstStyle/>
        <a:p>
          <a:endParaRPr lang="ru-RU"/>
        </a:p>
      </dgm:t>
    </dgm:pt>
    <dgm:pt modelId="{0ABCF0DA-5E56-4052-9329-FA4151D0CEA2}" type="pres">
      <dgm:prSet presAssocID="{E04A1A14-7B42-44E4-987D-8FD236D96F53}" presName="parentLeftMargin" presStyleLbl="node1" presStyleIdx="0" presStyleCnt="7"/>
      <dgm:spPr/>
      <dgm:t>
        <a:bodyPr/>
        <a:lstStyle/>
        <a:p>
          <a:endParaRPr lang="ru-RU"/>
        </a:p>
      </dgm:t>
    </dgm:pt>
    <dgm:pt modelId="{8260DF49-F364-42BD-9CEB-A6CD68F2C5F7}" type="pres">
      <dgm:prSet presAssocID="{E04A1A14-7B42-44E4-987D-8FD236D96F53}" presName="parentText" presStyleLbl="node1" presStyleIdx="1" presStyleCnt="7" custScaleX="14285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FC1C955-CC1A-4409-A48A-AB3E254F4D96}" type="pres">
      <dgm:prSet presAssocID="{E04A1A14-7B42-44E4-987D-8FD236D96F53}" presName="negativeSpace" presStyleCnt="0"/>
      <dgm:spPr/>
      <dgm:t>
        <a:bodyPr/>
        <a:lstStyle/>
        <a:p>
          <a:endParaRPr lang="ru-RU"/>
        </a:p>
      </dgm:t>
    </dgm:pt>
    <dgm:pt modelId="{B4AEA4B0-941F-4341-8820-BBC2A7EED1E4}" type="pres">
      <dgm:prSet presAssocID="{E04A1A14-7B42-44E4-987D-8FD236D96F53}" presName="childText" presStyleLbl="conFgAcc1" presStyleIdx="1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40F4B6F-DA81-4177-B9F3-CB9F08C1DABD}" type="pres">
      <dgm:prSet presAssocID="{43BD92C6-F8EC-4081-AF9E-2506710782D9}" presName="spaceBetweenRectangles" presStyleCnt="0"/>
      <dgm:spPr/>
      <dgm:t>
        <a:bodyPr/>
        <a:lstStyle/>
        <a:p>
          <a:endParaRPr lang="ru-RU"/>
        </a:p>
      </dgm:t>
    </dgm:pt>
    <dgm:pt modelId="{8B96CC64-801A-4AF7-8A14-E16A27805FD4}" type="pres">
      <dgm:prSet presAssocID="{00A2216A-B8A9-4905-9AD4-76576AD8C28A}" presName="parentLin" presStyleCnt="0"/>
      <dgm:spPr/>
      <dgm:t>
        <a:bodyPr/>
        <a:lstStyle/>
        <a:p>
          <a:endParaRPr lang="ru-RU"/>
        </a:p>
      </dgm:t>
    </dgm:pt>
    <dgm:pt modelId="{5F7CE92D-7A77-4E52-AC25-369B1B1E0177}" type="pres">
      <dgm:prSet presAssocID="{00A2216A-B8A9-4905-9AD4-76576AD8C28A}" presName="parentLeftMargin" presStyleLbl="node1" presStyleIdx="1" presStyleCnt="7"/>
      <dgm:spPr/>
      <dgm:t>
        <a:bodyPr/>
        <a:lstStyle/>
        <a:p>
          <a:endParaRPr lang="ru-RU"/>
        </a:p>
      </dgm:t>
    </dgm:pt>
    <dgm:pt modelId="{14D11CEE-3AFA-4C4E-8CF2-E41068548760}" type="pres">
      <dgm:prSet presAssocID="{00A2216A-B8A9-4905-9AD4-76576AD8C28A}" presName="parentText" presStyleLbl="node1" presStyleIdx="2" presStyleCnt="7" custScaleX="14285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1968354-47A5-462C-A067-E6014D18DB8F}" type="pres">
      <dgm:prSet presAssocID="{00A2216A-B8A9-4905-9AD4-76576AD8C28A}" presName="negativeSpace" presStyleCnt="0"/>
      <dgm:spPr/>
      <dgm:t>
        <a:bodyPr/>
        <a:lstStyle/>
        <a:p>
          <a:endParaRPr lang="ru-RU"/>
        </a:p>
      </dgm:t>
    </dgm:pt>
    <dgm:pt modelId="{A8C5D449-A119-4A4E-8C46-B9E5B8CB5E1A}" type="pres">
      <dgm:prSet presAssocID="{00A2216A-B8A9-4905-9AD4-76576AD8C28A}" presName="childText" presStyleLbl="conFgAcc1" presStyleIdx="2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DD9C6A3-27C0-4309-BF17-91EE88EA6A01}" type="pres">
      <dgm:prSet presAssocID="{682F3466-A1EE-4DF7-ACBF-D50178FD164A}" presName="spaceBetweenRectangles" presStyleCnt="0"/>
      <dgm:spPr/>
      <dgm:t>
        <a:bodyPr/>
        <a:lstStyle/>
        <a:p>
          <a:endParaRPr lang="ru-RU"/>
        </a:p>
      </dgm:t>
    </dgm:pt>
    <dgm:pt modelId="{CF7DE38F-15EB-45CA-A360-D59093018145}" type="pres">
      <dgm:prSet presAssocID="{66BBDD6B-CA64-43CB-B6C7-CD986AB826A7}" presName="parentLin" presStyleCnt="0"/>
      <dgm:spPr/>
      <dgm:t>
        <a:bodyPr/>
        <a:lstStyle/>
        <a:p>
          <a:endParaRPr lang="ru-RU"/>
        </a:p>
      </dgm:t>
    </dgm:pt>
    <dgm:pt modelId="{0EF01D45-4E3C-41DC-B4D5-CEC7E80B2CF3}" type="pres">
      <dgm:prSet presAssocID="{66BBDD6B-CA64-43CB-B6C7-CD986AB826A7}" presName="parentLeftMargin" presStyleLbl="node1" presStyleIdx="2" presStyleCnt="7"/>
      <dgm:spPr/>
      <dgm:t>
        <a:bodyPr/>
        <a:lstStyle/>
        <a:p>
          <a:endParaRPr lang="ru-RU"/>
        </a:p>
      </dgm:t>
    </dgm:pt>
    <dgm:pt modelId="{8FAB4844-72EF-4B5D-93E0-A70CA3108236}" type="pres">
      <dgm:prSet presAssocID="{66BBDD6B-CA64-43CB-B6C7-CD986AB826A7}" presName="parentText" presStyleLbl="node1" presStyleIdx="3" presStyleCnt="7" custScaleX="14285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0EBB7BD-F2DB-4C37-AAFC-FE2B5AD771C8}" type="pres">
      <dgm:prSet presAssocID="{66BBDD6B-CA64-43CB-B6C7-CD986AB826A7}" presName="negativeSpace" presStyleCnt="0"/>
      <dgm:spPr/>
      <dgm:t>
        <a:bodyPr/>
        <a:lstStyle/>
        <a:p>
          <a:endParaRPr lang="ru-RU"/>
        </a:p>
      </dgm:t>
    </dgm:pt>
    <dgm:pt modelId="{73B37C6F-096E-4578-8088-7746E4D9CF8A}" type="pres">
      <dgm:prSet presAssocID="{66BBDD6B-CA64-43CB-B6C7-CD986AB826A7}" presName="childText" presStyleLbl="conFgAcc1" presStyleIdx="3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20E7B6A-71C4-4720-940C-020E40FB2F0E}" type="pres">
      <dgm:prSet presAssocID="{A2FB6467-D6C1-4F9E-B6B3-397721ADEEDD}" presName="spaceBetweenRectangles" presStyleCnt="0"/>
      <dgm:spPr/>
      <dgm:t>
        <a:bodyPr/>
        <a:lstStyle/>
        <a:p>
          <a:endParaRPr lang="ru-RU"/>
        </a:p>
      </dgm:t>
    </dgm:pt>
    <dgm:pt modelId="{131A849B-029E-4EA4-A29C-520966C5BC89}" type="pres">
      <dgm:prSet presAssocID="{68816BCF-48BB-42B3-93BB-1E6635F7F831}" presName="parentLin" presStyleCnt="0"/>
      <dgm:spPr/>
      <dgm:t>
        <a:bodyPr/>
        <a:lstStyle/>
        <a:p>
          <a:endParaRPr lang="ru-RU"/>
        </a:p>
      </dgm:t>
    </dgm:pt>
    <dgm:pt modelId="{E845963F-254F-40ED-80F6-7735072E2C49}" type="pres">
      <dgm:prSet presAssocID="{68816BCF-48BB-42B3-93BB-1E6635F7F831}" presName="parentLeftMargin" presStyleLbl="node1" presStyleIdx="3" presStyleCnt="7"/>
      <dgm:spPr/>
      <dgm:t>
        <a:bodyPr/>
        <a:lstStyle/>
        <a:p>
          <a:endParaRPr lang="ru-RU"/>
        </a:p>
      </dgm:t>
    </dgm:pt>
    <dgm:pt modelId="{9B45AAEC-5F39-42C5-BBAC-68E0DB4ADD2F}" type="pres">
      <dgm:prSet presAssocID="{68816BCF-48BB-42B3-93BB-1E6635F7F831}" presName="parentText" presStyleLbl="node1" presStyleIdx="4" presStyleCnt="7" custScaleX="14285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6D2BE78-13F4-4080-8666-21AE53B7C113}" type="pres">
      <dgm:prSet presAssocID="{68816BCF-48BB-42B3-93BB-1E6635F7F831}" presName="negativeSpace" presStyleCnt="0"/>
      <dgm:spPr/>
      <dgm:t>
        <a:bodyPr/>
        <a:lstStyle/>
        <a:p>
          <a:endParaRPr lang="ru-RU"/>
        </a:p>
      </dgm:t>
    </dgm:pt>
    <dgm:pt modelId="{B51AE98C-DA09-43EA-9C0B-E8BEF7539F30}" type="pres">
      <dgm:prSet presAssocID="{68816BCF-48BB-42B3-93BB-1E6635F7F831}" presName="childText" presStyleLbl="conFgAcc1" presStyleIdx="4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2924B91-AF1E-4621-9389-D1FF0354A70F}" type="pres">
      <dgm:prSet presAssocID="{6512A558-0224-469B-A5B8-7E956B279539}" presName="spaceBetweenRectangles" presStyleCnt="0"/>
      <dgm:spPr/>
      <dgm:t>
        <a:bodyPr/>
        <a:lstStyle/>
        <a:p>
          <a:endParaRPr lang="ru-RU"/>
        </a:p>
      </dgm:t>
    </dgm:pt>
    <dgm:pt modelId="{795B716B-62E0-4002-B838-D66034BB62B0}" type="pres">
      <dgm:prSet presAssocID="{2DD5D7DF-F4E5-4685-80EA-2C7F177D076C}" presName="parentLin" presStyleCnt="0"/>
      <dgm:spPr/>
      <dgm:t>
        <a:bodyPr/>
        <a:lstStyle/>
        <a:p>
          <a:endParaRPr lang="ru-RU"/>
        </a:p>
      </dgm:t>
    </dgm:pt>
    <dgm:pt modelId="{5BF96F60-9EE3-49CD-8DD8-61A93FE3EE15}" type="pres">
      <dgm:prSet presAssocID="{2DD5D7DF-F4E5-4685-80EA-2C7F177D076C}" presName="parentLeftMargin" presStyleLbl="node1" presStyleIdx="4" presStyleCnt="7"/>
      <dgm:spPr/>
      <dgm:t>
        <a:bodyPr/>
        <a:lstStyle/>
        <a:p>
          <a:endParaRPr lang="ru-RU"/>
        </a:p>
      </dgm:t>
    </dgm:pt>
    <dgm:pt modelId="{43F07C59-1F88-422B-B9A6-A3EF5DA2E50E}" type="pres">
      <dgm:prSet presAssocID="{2DD5D7DF-F4E5-4685-80EA-2C7F177D076C}" presName="parentText" presStyleLbl="node1" presStyleIdx="5" presStyleCnt="7" custScaleX="142857" custLinFactNeighborX="-12478" custLinFactNeighborY="-925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637AE53-D687-47D1-A4F7-4B16B3D56D10}" type="pres">
      <dgm:prSet presAssocID="{2DD5D7DF-F4E5-4685-80EA-2C7F177D076C}" presName="negativeSpace" presStyleCnt="0"/>
      <dgm:spPr/>
      <dgm:t>
        <a:bodyPr/>
        <a:lstStyle/>
        <a:p>
          <a:endParaRPr lang="ru-RU"/>
        </a:p>
      </dgm:t>
    </dgm:pt>
    <dgm:pt modelId="{E6A303AF-DFD4-4B89-9BD6-2BC09D8E8F07}" type="pres">
      <dgm:prSet presAssocID="{2DD5D7DF-F4E5-4685-80EA-2C7F177D076C}" presName="childText" presStyleLbl="conFgAcc1" presStyleIdx="5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F78AE68-6A5F-4263-9711-0DB38A01326F}" type="pres">
      <dgm:prSet presAssocID="{B172845E-3D6F-4B6B-AC06-EE2214615F1F}" presName="spaceBetweenRectangles" presStyleCnt="0"/>
      <dgm:spPr/>
      <dgm:t>
        <a:bodyPr/>
        <a:lstStyle/>
        <a:p>
          <a:endParaRPr lang="ru-RU"/>
        </a:p>
      </dgm:t>
    </dgm:pt>
    <dgm:pt modelId="{6D0D7F3B-6F0D-4C6C-946B-4295838A0DE8}" type="pres">
      <dgm:prSet presAssocID="{109B1083-BE3E-4688-B2DC-06FE589F236D}" presName="parentLin" presStyleCnt="0"/>
      <dgm:spPr/>
      <dgm:t>
        <a:bodyPr/>
        <a:lstStyle/>
        <a:p>
          <a:endParaRPr lang="ru-RU"/>
        </a:p>
      </dgm:t>
    </dgm:pt>
    <dgm:pt modelId="{DF6D6484-0946-42B7-B540-DB2CBB09A7B4}" type="pres">
      <dgm:prSet presAssocID="{109B1083-BE3E-4688-B2DC-06FE589F236D}" presName="parentLeftMargin" presStyleLbl="node1" presStyleIdx="5" presStyleCnt="7"/>
      <dgm:spPr/>
      <dgm:t>
        <a:bodyPr/>
        <a:lstStyle/>
        <a:p>
          <a:endParaRPr lang="ru-RU"/>
        </a:p>
      </dgm:t>
    </dgm:pt>
    <dgm:pt modelId="{A521DDFA-7339-4938-B120-61329C771DB7}" type="pres">
      <dgm:prSet presAssocID="{109B1083-BE3E-4688-B2DC-06FE589F236D}" presName="parentText" presStyleLbl="node1" presStyleIdx="6" presStyleCnt="7" custScaleX="14285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7385E52-6096-4FFE-8472-AEDBE865A8D9}" type="pres">
      <dgm:prSet presAssocID="{109B1083-BE3E-4688-B2DC-06FE589F236D}" presName="negativeSpace" presStyleCnt="0"/>
      <dgm:spPr/>
      <dgm:t>
        <a:bodyPr/>
        <a:lstStyle/>
        <a:p>
          <a:endParaRPr lang="ru-RU"/>
        </a:p>
      </dgm:t>
    </dgm:pt>
    <dgm:pt modelId="{E74011A8-EA06-4E75-8566-EB1423F7B7CB}" type="pres">
      <dgm:prSet presAssocID="{109B1083-BE3E-4688-B2DC-06FE589F236D}" presName="childText" presStyleLbl="conFgAcc1" presStyleIdx="6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CFC2228F-571D-4227-83B1-7B73BB0BFE24}" srcId="{E69ADCEA-4375-4B98-9BE1-9E0BAC8A1601}" destId="{109B1083-BE3E-4688-B2DC-06FE589F236D}" srcOrd="6" destOrd="0" parTransId="{81A7773C-8B1C-47D4-8470-67F92106B530}" sibTransId="{CE27E6CB-444E-4249-A46C-C4292388E094}"/>
    <dgm:cxn modelId="{CF031442-F6BD-4DF8-9BB8-B8B0E04708D7}" type="presOf" srcId="{109B1083-BE3E-4688-B2DC-06FE589F236D}" destId="{DF6D6484-0946-42B7-B540-DB2CBB09A7B4}" srcOrd="0" destOrd="0" presId="urn:microsoft.com/office/officeart/2005/8/layout/list1"/>
    <dgm:cxn modelId="{748060AE-43B9-4E69-9FCD-0FB5EF4E83EB}" type="presOf" srcId="{00A2216A-B8A9-4905-9AD4-76576AD8C28A}" destId="{5F7CE92D-7A77-4E52-AC25-369B1B1E0177}" srcOrd="0" destOrd="0" presId="urn:microsoft.com/office/officeart/2005/8/layout/list1"/>
    <dgm:cxn modelId="{D99FE10D-67C9-46E4-B78E-BDB7558EAEB3}" type="presOf" srcId="{66BBDD6B-CA64-43CB-B6C7-CD986AB826A7}" destId="{0EF01D45-4E3C-41DC-B4D5-CEC7E80B2CF3}" srcOrd="0" destOrd="0" presId="urn:microsoft.com/office/officeart/2005/8/layout/list1"/>
    <dgm:cxn modelId="{06B0589A-9E5A-4034-BB78-271A614C1DFC}" type="presOf" srcId="{2DD5D7DF-F4E5-4685-80EA-2C7F177D076C}" destId="{5BF96F60-9EE3-49CD-8DD8-61A93FE3EE15}" srcOrd="0" destOrd="0" presId="urn:microsoft.com/office/officeart/2005/8/layout/list1"/>
    <dgm:cxn modelId="{B2173B65-234D-4DA9-B364-1AA4A22C55D0}" type="presOf" srcId="{E173D483-E93D-4077-95DE-60EDF6684BE8}" destId="{DA75D0B5-681F-406D-804F-FEE3B732A5F7}" srcOrd="0" destOrd="0" presId="urn:microsoft.com/office/officeart/2005/8/layout/list1"/>
    <dgm:cxn modelId="{05C3E94B-39D2-418A-83D1-3E2FBB0F64C7}" type="presOf" srcId="{E04A1A14-7B42-44E4-987D-8FD236D96F53}" destId="{8260DF49-F364-42BD-9CEB-A6CD68F2C5F7}" srcOrd="1" destOrd="0" presId="urn:microsoft.com/office/officeart/2005/8/layout/list1"/>
    <dgm:cxn modelId="{95FD146E-C23F-4E3B-A96B-02B0106ECA41}" type="presOf" srcId="{68816BCF-48BB-42B3-93BB-1E6635F7F831}" destId="{E845963F-254F-40ED-80F6-7735072E2C49}" srcOrd="0" destOrd="0" presId="urn:microsoft.com/office/officeart/2005/8/layout/list1"/>
    <dgm:cxn modelId="{9B556994-67EB-4054-A6E1-B23B0774B03D}" type="presOf" srcId="{68816BCF-48BB-42B3-93BB-1E6635F7F831}" destId="{9B45AAEC-5F39-42C5-BBAC-68E0DB4ADD2F}" srcOrd="1" destOrd="0" presId="urn:microsoft.com/office/officeart/2005/8/layout/list1"/>
    <dgm:cxn modelId="{AB1A6EFF-B664-42C5-B83A-26A0657324EB}" srcId="{E69ADCEA-4375-4B98-9BE1-9E0BAC8A1601}" destId="{E04A1A14-7B42-44E4-987D-8FD236D96F53}" srcOrd="1" destOrd="0" parTransId="{FE30B677-0924-435F-BC2E-0EB753A8DC2D}" sibTransId="{43BD92C6-F8EC-4081-AF9E-2506710782D9}"/>
    <dgm:cxn modelId="{D68D6D97-66CC-4FA4-AE92-0E4EF2227ECD}" type="presOf" srcId="{E69ADCEA-4375-4B98-9BE1-9E0BAC8A1601}" destId="{EE9CFCC2-512D-47D0-BC1B-B8F009D436F4}" srcOrd="0" destOrd="0" presId="urn:microsoft.com/office/officeart/2005/8/layout/list1"/>
    <dgm:cxn modelId="{DE919281-B16B-4A35-9E16-3E76EAD607A6}" srcId="{E69ADCEA-4375-4B98-9BE1-9E0BAC8A1601}" destId="{66BBDD6B-CA64-43CB-B6C7-CD986AB826A7}" srcOrd="3" destOrd="0" parTransId="{2DD78275-D7B8-4C7A-929A-0BA6F0046364}" sibTransId="{A2FB6467-D6C1-4F9E-B6B3-397721ADEEDD}"/>
    <dgm:cxn modelId="{7C73DD15-8465-4C6A-8A4C-098562E684E1}" type="presOf" srcId="{66BBDD6B-CA64-43CB-B6C7-CD986AB826A7}" destId="{8FAB4844-72EF-4B5D-93E0-A70CA3108236}" srcOrd="1" destOrd="0" presId="urn:microsoft.com/office/officeart/2005/8/layout/list1"/>
    <dgm:cxn modelId="{FF154FF3-4EF0-4140-93F4-C4D33C4B76CC}" type="presOf" srcId="{E04A1A14-7B42-44E4-987D-8FD236D96F53}" destId="{0ABCF0DA-5E56-4052-9329-FA4151D0CEA2}" srcOrd="0" destOrd="0" presId="urn:microsoft.com/office/officeart/2005/8/layout/list1"/>
    <dgm:cxn modelId="{22149816-8706-4948-BED3-07D15AE3C27B}" srcId="{E69ADCEA-4375-4B98-9BE1-9E0BAC8A1601}" destId="{E173D483-E93D-4077-95DE-60EDF6684BE8}" srcOrd="0" destOrd="0" parTransId="{D8E2DEC6-6AAB-406A-B439-E95EB29BDD85}" sibTransId="{F37E9B4E-7BAD-4CFB-B2C5-BF61AB108099}"/>
    <dgm:cxn modelId="{86BB07B4-DEC6-4ABD-A031-752E39C029A2}" type="presOf" srcId="{00A2216A-B8A9-4905-9AD4-76576AD8C28A}" destId="{14D11CEE-3AFA-4C4E-8CF2-E41068548760}" srcOrd="1" destOrd="0" presId="urn:microsoft.com/office/officeart/2005/8/layout/list1"/>
    <dgm:cxn modelId="{75C2058F-88B4-4D60-B49C-F1A191502933}" srcId="{E69ADCEA-4375-4B98-9BE1-9E0BAC8A1601}" destId="{68816BCF-48BB-42B3-93BB-1E6635F7F831}" srcOrd="4" destOrd="0" parTransId="{3571CEC4-E642-4B17-9C4D-E0E05169A190}" sibTransId="{6512A558-0224-469B-A5B8-7E956B279539}"/>
    <dgm:cxn modelId="{29444717-AEF7-410A-8516-F1AE58D95CFE}" srcId="{E69ADCEA-4375-4B98-9BE1-9E0BAC8A1601}" destId="{2DD5D7DF-F4E5-4685-80EA-2C7F177D076C}" srcOrd="5" destOrd="0" parTransId="{4CFCA479-2E4A-4AEC-97A2-DFFA40E5B97A}" sibTransId="{B172845E-3D6F-4B6B-AC06-EE2214615F1F}"/>
    <dgm:cxn modelId="{E09A182E-EE75-4BA9-9830-7B8EF4B6CE52}" type="presOf" srcId="{2DD5D7DF-F4E5-4685-80EA-2C7F177D076C}" destId="{43F07C59-1F88-422B-B9A6-A3EF5DA2E50E}" srcOrd="1" destOrd="0" presId="urn:microsoft.com/office/officeart/2005/8/layout/list1"/>
    <dgm:cxn modelId="{6CFF62E0-A62E-4AB4-8B0C-B6F3D382C02B}" type="presOf" srcId="{E173D483-E93D-4077-95DE-60EDF6684BE8}" destId="{8DA10042-DE6B-4F3C-9230-EA376091D400}" srcOrd="1" destOrd="0" presId="urn:microsoft.com/office/officeart/2005/8/layout/list1"/>
    <dgm:cxn modelId="{B9AF70E0-C51A-410F-A7D2-9D2C78F0B71A}" type="presOf" srcId="{109B1083-BE3E-4688-B2DC-06FE589F236D}" destId="{A521DDFA-7339-4938-B120-61329C771DB7}" srcOrd="1" destOrd="0" presId="urn:microsoft.com/office/officeart/2005/8/layout/list1"/>
    <dgm:cxn modelId="{DBFE56E4-FE26-49D6-9D62-B20D449A52B6}" srcId="{E69ADCEA-4375-4B98-9BE1-9E0BAC8A1601}" destId="{00A2216A-B8A9-4905-9AD4-76576AD8C28A}" srcOrd="2" destOrd="0" parTransId="{06829536-A80B-4E39-95B6-4276516EDABE}" sibTransId="{682F3466-A1EE-4DF7-ACBF-D50178FD164A}"/>
    <dgm:cxn modelId="{60EF44A0-7BCD-4763-B785-E1AF753ECA23}" type="presParOf" srcId="{EE9CFCC2-512D-47D0-BC1B-B8F009D436F4}" destId="{E7AD8710-6E7F-4336-B28B-3AA5A9B12FAB}" srcOrd="0" destOrd="0" presId="urn:microsoft.com/office/officeart/2005/8/layout/list1"/>
    <dgm:cxn modelId="{3BDA59E0-2BD9-4A68-9BFA-0BDA944C901E}" type="presParOf" srcId="{E7AD8710-6E7F-4336-B28B-3AA5A9B12FAB}" destId="{DA75D0B5-681F-406D-804F-FEE3B732A5F7}" srcOrd="0" destOrd="0" presId="urn:microsoft.com/office/officeart/2005/8/layout/list1"/>
    <dgm:cxn modelId="{015C7846-F6A8-495C-887A-2408F96B9EA2}" type="presParOf" srcId="{E7AD8710-6E7F-4336-B28B-3AA5A9B12FAB}" destId="{8DA10042-DE6B-4F3C-9230-EA376091D400}" srcOrd="1" destOrd="0" presId="urn:microsoft.com/office/officeart/2005/8/layout/list1"/>
    <dgm:cxn modelId="{340880D1-9F59-48E2-8DE1-C712916CF233}" type="presParOf" srcId="{EE9CFCC2-512D-47D0-BC1B-B8F009D436F4}" destId="{4F91B50C-D84B-484C-A0C6-984FCBCA4372}" srcOrd="1" destOrd="0" presId="urn:microsoft.com/office/officeart/2005/8/layout/list1"/>
    <dgm:cxn modelId="{97E4BB01-3ABA-4EE4-ABB5-9B99026AD52C}" type="presParOf" srcId="{EE9CFCC2-512D-47D0-BC1B-B8F009D436F4}" destId="{BB96A284-31F1-4546-B155-111154D282EB}" srcOrd="2" destOrd="0" presId="urn:microsoft.com/office/officeart/2005/8/layout/list1"/>
    <dgm:cxn modelId="{317F2EC9-237F-4206-A35F-D7AA19A6240A}" type="presParOf" srcId="{EE9CFCC2-512D-47D0-BC1B-B8F009D436F4}" destId="{7529EAEB-6089-415A-9A90-7FE6106DE1AF}" srcOrd="3" destOrd="0" presId="urn:microsoft.com/office/officeart/2005/8/layout/list1"/>
    <dgm:cxn modelId="{B4B0823B-24B4-4192-BF38-56B804B67C6D}" type="presParOf" srcId="{EE9CFCC2-512D-47D0-BC1B-B8F009D436F4}" destId="{380A358D-F6D1-4251-89AC-C43DBFA92A04}" srcOrd="4" destOrd="0" presId="urn:microsoft.com/office/officeart/2005/8/layout/list1"/>
    <dgm:cxn modelId="{90EFFB24-A1D1-4701-836B-14DA93641B3E}" type="presParOf" srcId="{380A358D-F6D1-4251-89AC-C43DBFA92A04}" destId="{0ABCF0DA-5E56-4052-9329-FA4151D0CEA2}" srcOrd="0" destOrd="0" presId="urn:microsoft.com/office/officeart/2005/8/layout/list1"/>
    <dgm:cxn modelId="{ABD00F52-F516-4207-B9BB-383D4D7FA9CC}" type="presParOf" srcId="{380A358D-F6D1-4251-89AC-C43DBFA92A04}" destId="{8260DF49-F364-42BD-9CEB-A6CD68F2C5F7}" srcOrd="1" destOrd="0" presId="urn:microsoft.com/office/officeart/2005/8/layout/list1"/>
    <dgm:cxn modelId="{3E72DF91-73CD-4AB0-8FDB-5242FF1C68EE}" type="presParOf" srcId="{EE9CFCC2-512D-47D0-BC1B-B8F009D436F4}" destId="{4FC1C955-CC1A-4409-A48A-AB3E254F4D96}" srcOrd="5" destOrd="0" presId="urn:microsoft.com/office/officeart/2005/8/layout/list1"/>
    <dgm:cxn modelId="{E23632D6-F8F1-4EDF-ADBD-280AA80E32D0}" type="presParOf" srcId="{EE9CFCC2-512D-47D0-BC1B-B8F009D436F4}" destId="{B4AEA4B0-941F-4341-8820-BBC2A7EED1E4}" srcOrd="6" destOrd="0" presId="urn:microsoft.com/office/officeart/2005/8/layout/list1"/>
    <dgm:cxn modelId="{AFDAD105-79FC-40A2-ADA3-12D6A82B84AF}" type="presParOf" srcId="{EE9CFCC2-512D-47D0-BC1B-B8F009D436F4}" destId="{240F4B6F-DA81-4177-B9F3-CB9F08C1DABD}" srcOrd="7" destOrd="0" presId="urn:microsoft.com/office/officeart/2005/8/layout/list1"/>
    <dgm:cxn modelId="{DC4493D5-B814-42EC-BDA0-7FB964C67AB5}" type="presParOf" srcId="{EE9CFCC2-512D-47D0-BC1B-B8F009D436F4}" destId="{8B96CC64-801A-4AF7-8A14-E16A27805FD4}" srcOrd="8" destOrd="0" presId="urn:microsoft.com/office/officeart/2005/8/layout/list1"/>
    <dgm:cxn modelId="{A66E770C-31FB-47C6-8D3A-EF38A229EFE7}" type="presParOf" srcId="{8B96CC64-801A-4AF7-8A14-E16A27805FD4}" destId="{5F7CE92D-7A77-4E52-AC25-369B1B1E0177}" srcOrd="0" destOrd="0" presId="urn:microsoft.com/office/officeart/2005/8/layout/list1"/>
    <dgm:cxn modelId="{8D987688-DEFB-4FD1-8BAB-4BB8F6CB7839}" type="presParOf" srcId="{8B96CC64-801A-4AF7-8A14-E16A27805FD4}" destId="{14D11CEE-3AFA-4C4E-8CF2-E41068548760}" srcOrd="1" destOrd="0" presId="urn:microsoft.com/office/officeart/2005/8/layout/list1"/>
    <dgm:cxn modelId="{C0F9E387-A9E6-4D57-90CA-E64259308E1C}" type="presParOf" srcId="{EE9CFCC2-512D-47D0-BC1B-B8F009D436F4}" destId="{A1968354-47A5-462C-A067-E6014D18DB8F}" srcOrd="9" destOrd="0" presId="urn:microsoft.com/office/officeart/2005/8/layout/list1"/>
    <dgm:cxn modelId="{01B5E5CD-7162-4397-AC2C-5AC8DF38229C}" type="presParOf" srcId="{EE9CFCC2-512D-47D0-BC1B-B8F009D436F4}" destId="{A8C5D449-A119-4A4E-8C46-B9E5B8CB5E1A}" srcOrd="10" destOrd="0" presId="urn:microsoft.com/office/officeart/2005/8/layout/list1"/>
    <dgm:cxn modelId="{092083D3-DD40-464C-8E7A-1A3FFE2B4478}" type="presParOf" srcId="{EE9CFCC2-512D-47D0-BC1B-B8F009D436F4}" destId="{7DD9C6A3-27C0-4309-BF17-91EE88EA6A01}" srcOrd="11" destOrd="0" presId="urn:microsoft.com/office/officeart/2005/8/layout/list1"/>
    <dgm:cxn modelId="{FD61AEF0-0809-456A-B268-C4A386D9FEA0}" type="presParOf" srcId="{EE9CFCC2-512D-47D0-BC1B-B8F009D436F4}" destId="{CF7DE38F-15EB-45CA-A360-D59093018145}" srcOrd="12" destOrd="0" presId="urn:microsoft.com/office/officeart/2005/8/layout/list1"/>
    <dgm:cxn modelId="{8EFD4D3A-3D49-47C2-9C8B-E446D3871113}" type="presParOf" srcId="{CF7DE38F-15EB-45CA-A360-D59093018145}" destId="{0EF01D45-4E3C-41DC-B4D5-CEC7E80B2CF3}" srcOrd="0" destOrd="0" presId="urn:microsoft.com/office/officeart/2005/8/layout/list1"/>
    <dgm:cxn modelId="{490FA4A6-9D84-451F-A1DC-D19EF8D2A32C}" type="presParOf" srcId="{CF7DE38F-15EB-45CA-A360-D59093018145}" destId="{8FAB4844-72EF-4B5D-93E0-A70CA3108236}" srcOrd="1" destOrd="0" presId="urn:microsoft.com/office/officeart/2005/8/layout/list1"/>
    <dgm:cxn modelId="{34963967-2386-4F93-AC86-037228D889FA}" type="presParOf" srcId="{EE9CFCC2-512D-47D0-BC1B-B8F009D436F4}" destId="{D0EBB7BD-F2DB-4C37-AAFC-FE2B5AD771C8}" srcOrd="13" destOrd="0" presId="urn:microsoft.com/office/officeart/2005/8/layout/list1"/>
    <dgm:cxn modelId="{263DB784-FD80-46D6-B7B2-8F916181FAC7}" type="presParOf" srcId="{EE9CFCC2-512D-47D0-BC1B-B8F009D436F4}" destId="{73B37C6F-096E-4578-8088-7746E4D9CF8A}" srcOrd="14" destOrd="0" presId="urn:microsoft.com/office/officeart/2005/8/layout/list1"/>
    <dgm:cxn modelId="{E182977C-3856-4297-97F8-6010486E9908}" type="presParOf" srcId="{EE9CFCC2-512D-47D0-BC1B-B8F009D436F4}" destId="{D20E7B6A-71C4-4720-940C-020E40FB2F0E}" srcOrd="15" destOrd="0" presId="urn:microsoft.com/office/officeart/2005/8/layout/list1"/>
    <dgm:cxn modelId="{B7204EED-37BF-49AD-B38A-8555C3B6587C}" type="presParOf" srcId="{EE9CFCC2-512D-47D0-BC1B-B8F009D436F4}" destId="{131A849B-029E-4EA4-A29C-520966C5BC89}" srcOrd="16" destOrd="0" presId="urn:microsoft.com/office/officeart/2005/8/layout/list1"/>
    <dgm:cxn modelId="{90C34E85-2BAA-4762-8C3D-E4DC878CB1F0}" type="presParOf" srcId="{131A849B-029E-4EA4-A29C-520966C5BC89}" destId="{E845963F-254F-40ED-80F6-7735072E2C49}" srcOrd="0" destOrd="0" presId="urn:microsoft.com/office/officeart/2005/8/layout/list1"/>
    <dgm:cxn modelId="{5F2D0966-E593-4024-96A2-00CCC49A426D}" type="presParOf" srcId="{131A849B-029E-4EA4-A29C-520966C5BC89}" destId="{9B45AAEC-5F39-42C5-BBAC-68E0DB4ADD2F}" srcOrd="1" destOrd="0" presId="urn:microsoft.com/office/officeart/2005/8/layout/list1"/>
    <dgm:cxn modelId="{1C49C170-51C7-411E-A10A-6293E007F3D6}" type="presParOf" srcId="{EE9CFCC2-512D-47D0-BC1B-B8F009D436F4}" destId="{06D2BE78-13F4-4080-8666-21AE53B7C113}" srcOrd="17" destOrd="0" presId="urn:microsoft.com/office/officeart/2005/8/layout/list1"/>
    <dgm:cxn modelId="{407B6DED-ED7F-4FF9-981D-A9FDF4D626E0}" type="presParOf" srcId="{EE9CFCC2-512D-47D0-BC1B-B8F009D436F4}" destId="{B51AE98C-DA09-43EA-9C0B-E8BEF7539F30}" srcOrd="18" destOrd="0" presId="urn:microsoft.com/office/officeart/2005/8/layout/list1"/>
    <dgm:cxn modelId="{FADE4454-9AA3-4A1E-9E15-E908DEDE016B}" type="presParOf" srcId="{EE9CFCC2-512D-47D0-BC1B-B8F009D436F4}" destId="{C2924B91-AF1E-4621-9389-D1FF0354A70F}" srcOrd="19" destOrd="0" presId="urn:microsoft.com/office/officeart/2005/8/layout/list1"/>
    <dgm:cxn modelId="{1C892644-561C-44D0-BA20-002CCF79974A}" type="presParOf" srcId="{EE9CFCC2-512D-47D0-BC1B-B8F009D436F4}" destId="{795B716B-62E0-4002-B838-D66034BB62B0}" srcOrd="20" destOrd="0" presId="urn:microsoft.com/office/officeart/2005/8/layout/list1"/>
    <dgm:cxn modelId="{6358BD47-FBBF-4A52-B5A3-02A8F6795E5B}" type="presParOf" srcId="{795B716B-62E0-4002-B838-D66034BB62B0}" destId="{5BF96F60-9EE3-49CD-8DD8-61A93FE3EE15}" srcOrd="0" destOrd="0" presId="urn:microsoft.com/office/officeart/2005/8/layout/list1"/>
    <dgm:cxn modelId="{DF425222-A612-44A4-AFF5-F3D874C5F3A7}" type="presParOf" srcId="{795B716B-62E0-4002-B838-D66034BB62B0}" destId="{43F07C59-1F88-422B-B9A6-A3EF5DA2E50E}" srcOrd="1" destOrd="0" presId="urn:microsoft.com/office/officeart/2005/8/layout/list1"/>
    <dgm:cxn modelId="{4069A89F-A4F5-43C6-9345-C682026FCB0F}" type="presParOf" srcId="{EE9CFCC2-512D-47D0-BC1B-B8F009D436F4}" destId="{4637AE53-D687-47D1-A4F7-4B16B3D56D10}" srcOrd="21" destOrd="0" presId="urn:microsoft.com/office/officeart/2005/8/layout/list1"/>
    <dgm:cxn modelId="{DCDECE8C-123D-468F-8D28-841A0B15C86F}" type="presParOf" srcId="{EE9CFCC2-512D-47D0-BC1B-B8F009D436F4}" destId="{E6A303AF-DFD4-4B89-9BD6-2BC09D8E8F07}" srcOrd="22" destOrd="0" presId="urn:microsoft.com/office/officeart/2005/8/layout/list1"/>
    <dgm:cxn modelId="{9B59D119-30E9-4CE8-95EE-0F53B582FE17}" type="presParOf" srcId="{EE9CFCC2-512D-47D0-BC1B-B8F009D436F4}" destId="{DF78AE68-6A5F-4263-9711-0DB38A01326F}" srcOrd="23" destOrd="0" presId="urn:microsoft.com/office/officeart/2005/8/layout/list1"/>
    <dgm:cxn modelId="{95569520-8EF1-48E2-BF54-E2D588BB5D8A}" type="presParOf" srcId="{EE9CFCC2-512D-47D0-BC1B-B8F009D436F4}" destId="{6D0D7F3B-6F0D-4C6C-946B-4295838A0DE8}" srcOrd="24" destOrd="0" presId="urn:microsoft.com/office/officeart/2005/8/layout/list1"/>
    <dgm:cxn modelId="{D8A3E444-CFF9-450F-8C7A-84C5091B6931}" type="presParOf" srcId="{6D0D7F3B-6F0D-4C6C-946B-4295838A0DE8}" destId="{DF6D6484-0946-42B7-B540-DB2CBB09A7B4}" srcOrd="0" destOrd="0" presId="urn:microsoft.com/office/officeart/2005/8/layout/list1"/>
    <dgm:cxn modelId="{EC3D7FD0-DC79-436E-8B87-E07B7E2A8A0E}" type="presParOf" srcId="{6D0D7F3B-6F0D-4C6C-946B-4295838A0DE8}" destId="{A521DDFA-7339-4938-B120-61329C771DB7}" srcOrd="1" destOrd="0" presId="urn:microsoft.com/office/officeart/2005/8/layout/list1"/>
    <dgm:cxn modelId="{52EA485E-4A80-4204-98B8-6773E101C75D}" type="presParOf" srcId="{EE9CFCC2-512D-47D0-BC1B-B8F009D436F4}" destId="{37385E52-6096-4FFE-8472-AEDBE865A8D9}" srcOrd="25" destOrd="0" presId="urn:microsoft.com/office/officeart/2005/8/layout/list1"/>
    <dgm:cxn modelId="{1C61DD3D-170F-4926-916D-7D357CEA24C7}" type="presParOf" srcId="{EE9CFCC2-512D-47D0-BC1B-B8F009D436F4}" destId="{E74011A8-EA06-4E75-8566-EB1423F7B7CB}" srcOrd="26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D47118E-8E22-4947-ACC7-3566BAB412A7}">
      <dsp:nvSpPr>
        <dsp:cNvPr id="0" name=""/>
        <dsp:cNvSpPr/>
      </dsp:nvSpPr>
      <dsp:spPr>
        <a:xfrm>
          <a:off x="0" y="756771"/>
          <a:ext cx="8280920" cy="604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CE65688-B87D-4F93-AA9D-2B2D5C5D7229}">
      <dsp:nvSpPr>
        <dsp:cNvPr id="0" name=""/>
        <dsp:cNvSpPr/>
      </dsp:nvSpPr>
      <dsp:spPr>
        <a:xfrm>
          <a:off x="389681" y="15977"/>
          <a:ext cx="7880240" cy="1021592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lumMod val="102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  <a:ln>
          <a:noFill/>
        </a:ln>
        <a:effectLst>
          <a:reflection blurRad="12700" stA="26000" endPos="32000" dist="12700" dir="5400000" sy="-100000" rotWithShape="0"/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19099" tIns="0" rIns="219099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latin typeface="Times New Roman" pitchFamily="18" charset="0"/>
              <a:cs typeface="Times New Roman" pitchFamily="18" charset="0"/>
            </a:rPr>
            <a:t>Исходным пунктом обучения служат интересы сегодняшнего дня</a:t>
          </a:r>
          <a:endParaRPr lang="ru-RU" sz="2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439551" y="65847"/>
        <a:ext cx="7780500" cy="921852"/>
      </dsp:txXfrm>
    </dsp:sp>
    <dsp:sp modelId="{10D39778-CDAA-4090-A20C-9DCCCCC9B718}">
      <dsp:nvSpPr>
        <dsp:cNvPr id="0" name=""/>
        <dsp:cNvSpPr/>
      </dsp:nvSpPr>
      <dsp:spPr>
        <a:xfrm>
          <a:off x="0" y="1926483"/>
          <a:ext cx="8280920" cy="604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FED2B66-1F34-4D2F-BFE2-BD01D253A850}">
      <dsp:nvSpPr>
        <dsp:cNvPr id="0" name=""/>
        <dsp:cNvSpPr/>
      </dsp:nvSpPr>
      <dsp:spPr>
        <a:xfrm>
          <a:off x="411215" y="1491171"/>
          <a:ext cx="7866793" cy="789551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lumMod val="102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  <a:ln>
          <a:noFill/>
        </a:ln>
        <a:effectLst>
          <a:reflection blurRad="12700" stA="26000" endPos="32000" dist="12700" dir="5400000" sy="-100000" rotWithShape="0"/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19099" tIns="0" rIns="219099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latin typeface="Times New Roman" pitchFamily="18" charset="0"/>
              <a:cs typeface="Times New Roman" pitchFamily="18" charset="0"/>
            </a:rPr>
            <a:t>Проект осуществляется поэтапно</a:t>
          </a:r>
          <a:endParaRPr lang="ru-RU" sz="2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449758" y="1529714"/>
        <a:ext cx="7789707" cy="712465"/>
      </dsp:txXfrm>
    </dsp:sp>
    <dsp:sp modelId="{452BA3F8-87D0-4FF5-9A08-D6F2AB100313}">
      <dsp:nvSpPr>
        <dsp:cNvPr id="0" name=""/>
        <dsp:cNvSpPr/>
      </dsp:nvSpPr>
      <dsp:spPr>
        <a:xfrm>
          <a:off x="0" y="2915787"/>
          <a:ext cx="8280920" cy="604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4EFD26D-4FC6-4A6A-A43F-66552911B728}">
      <dsp:nvSpPr>
        <dsp:cNvPr id="0" name=""/>
        <dsp:cNvSpPr/>
      </dsp:nvSpPr>
      <dsp:spPr>
        <a:xfrm>
          <a:off x="397467" y="2660883"/>
          <a:ext cx="7880240" cy="609144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lumMod val="102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  <a:ln>
          <a:noFill/>
        </a:ln>
        <a:effectLst>
          <a:reflection blurRad="12700" stA="26000" endPos="32000" dist="12700" dir="5400000" sy="-100000" rotWithShape="0"/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19099" tIns="0" rIns="219099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latin typeface="Times New Roman" pitchFamily="18" charset="0"/>
              <a:cs typeface="Times New Roman" pitchFamily="18" charset="0"/>
            </a:rPr>
            <a:t>Ведущим становится принцип самодеятельности</a:t>
          </a:r>
          <a:endParaRPr lang="ru-RU" sz="2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427203" y="2690619"/>
        <a:ext cx="7820768" cy="549672"/>
      </dsp:txXfrm>
    </dsp:sp>
    <dsp:sp modelId="{36B45FD1-8281-4771-BBB5-09E36EF568A1}">
      <dsp:nvSpPr>
        <dsp:cNvPr id="0" name=""/>
        <dsp:cNvSpPr/>
      </dsp:nvSpPr>
      <dsp:spPr>
        <a:xfrm>
          <a:off x="0" y="4130316"/>
          <a:ext cx="8280920" cy="604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8E5C311-2B33-4279-9652-59EF264694D4}">
      <dsp:nvSpPr>
        <dsp:cNvPr id="0" name=""/>
        <dsp:cNvSpPr/>
      </dsp:nvSpPr>
      <dsp:spPr>
        <a:xfrm>
          <a:off x="411215" y="3650187"/>
          <a:ext cx="7866735" cy="834369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lumMod val="102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  <a:ln>
          <a:noFill/>
        </a:ln>
        <a:effectLst>
          <a:reflection blurRad="12700" stA="26000" endPos="32000" dist="12700" dir="5400000" sy="-100000" rotWithShape="0"/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19099" tIns="0" rIns="219099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latin typeface="Times New Roman" pitchFamily="18" charset="0"/>
              <a:cs typeface="Times New Roman" pitchFamily="18" charset="0"/>
            </a:rPr>
            <a:t>Проект – есть слияние теории и практики</a:t>
          </a:r>
          <a:endParaRPr lang="ru-RU" sz="2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451946" y="3690918"/>
        <a:ext cx="7785273" cy="752907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DFF411A-01CD-4157-9817-BCECAC236EE5}">
      <dsp:nvSpPr>
        <dsp:cNvPr id="0" name=""/>
        <dsp:cNvSpPr/>
      </dsp:nvSpPr>
      <dsp:spPr>
        <a:xfrm>
          <a:off x="1382110" y="694408"/>
          <a:ext cx="4986341" cy="4986341"/>
        </a:xfrm>
        <a:prstGeom prst="blockArc">
          <a:avLst>
            <a:gd name="adj1" fmla="val 10845392"/>
            <a:gd name="adj2" fmla="val 16917026"/>
            <a:gd name="adj3" fmla="val 4639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96000"/>
                <a:lumMod val="102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  <a:ln>
          <a:noFill/>
        </a:ln>
        <a:effectLst>
          <a:reflection blurRad="12700" stA="26000" endPos="32000" dist="12700" dir="5400000" sy="-100000" rotWithShape="0"/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155B4A67-C417-4760-9331-EE1F9BBAE54A}">
      <dsp:nvSpPr>
        <dsp:cNvPr id="0" name=""/>
        <dsp:cNvSpPr/>
      </dsp:nvSpPr>
      <dsp:spPr>
        <a:xfrm>
          <a:off x="1380519" y="755949"/>
          <a:ext cx="4986341" cy="4986341"/>
        </a:xfrm>
        <a:prstGeom prst="blockArc">
          <a:avLst>
            <a:gd name="adj1" fmla="val 4680679"/>
            <a:gd name="adj2" fmla="val 10932295"/>
            <a:gd name="adj3" fmla="val 4639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96000"/>
                <a:lumMod val="102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  <a:ln>
          <a:noFill/>
        </a:ln>
        <a:effectLst>
          <a:reflection blurRad="12700" stA="26000" endPos="32000" dist="12700" dir="5400000" sy="-100000" rotWithShape="0"/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A16BE889-BA35-48BB-8B5F-9CEE8252DB0F}">
      <dsp:nvSpPr>
        <dsp:cNvPr id="0" name=""/>
        <dsp:cNvSpPr/>
      </dsp:nvSpPr>
      <dsp:spPr>
        <a:xfrm>
          <a:off x="2491110" y="779105"/>
          <a:ext cx="4986341" cy="4986341"/>
        </a:xfrm>
        <a:prstGeom prst="blockArc">
          <a:avLst>
            <a:gd name="adj1" fmla="val 21434970"/>
            <a:gd name="adj2" fmla="val 6262661"/>
            <a:gd name="adj3" fmla="val 4639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96000"/>
                <a:lumMod val="102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  <a:ln>
          <a:noFill/>
        </a:ln>
        <a:effectLst>
          <a:reflection blurRad="12700" stA="26000" endPos="32000" dist="12700" dir="5400000" sy="-100000" rotWithShape="0"/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093313F0-8C6D-4101-ABBF-3AA8432500C2}">
      <dsp:nvSpPr>
        <dsp:cNvPr id="0" name=""/>
        <dsp:cNvSpPr/>
      </dsp:nvSpPr>
      <dsp:spPr>
        <a:xfrm>
          <a:off x="2488322" y="671627"/>
          <a:ext cx="4986341" cy="4986341"/>
        </a:xfrm>
        <a:prstGeom prst="blockArc">
          <a:avLst>
            <a:gd name="adj1" fmla="val 15341402"/>
            <a:gd name="adj2" fmla="val 21586752"/>
            <a:gd name="adj3" fmla="val 4639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96000"/>
                <a:lumMod val="102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  <a:ln>
          <a:noFill/>
        </a:ln>
        <a:effectLst>
          <a:reflection blurRad="12700" stA="26000" endPos="32000" dist="12700" dir="5400000" sy="-100000" rotWithShape="0"/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4FE4DBF2-4636-490F-A0BC-3CE6FC012324}">
      <dsp:nvSpPr>
        <dsp:cNvPr id="0" name=""/>
        <dsp:cNvSpPr/>
      </dsp:nvSpPr>
      <dsp:spPr>
        <a:xfrm>
          <a:off x="2425031" y="1877175"/>
          <a:ext cx="3909000" cy="2637624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lumMod val="102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  <a:ln>
          <a:noFill/>
        </a:ln>
        <a:effectLst>
          <a:reflection blurRad="12700" stA="26000" endPos="32000" dist="12700" dir="5400000" sy="-100000" rotWithShape="0"/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 smtClean="0">
              <a:latin typeface="Times New Roman" pitchFamily="18" charset="0"/>
              <a:cs typeface="Times New Roman" pitchFamily="18" charset="0"/>
            </a:rPr>
            <a:t>Преимущества проектного метода</a:t>
          </a:r>
          <a:endParaRPr lang="ru-RU" sz="28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2997491" y="2263446"/>
        <a:ext cx="2764080" cy="1865082"/>
      </dsp:txXfrm>
    </dsp:sp>
    <dsp:sp modelId="{AB7A0420-FCF7-4FE6-8181-D29D4CF68311}">
      <dsp:nvSpPr>
        <dsp:cNvPr id="0" name=""/>
        <dsp:cNvSpPr/>
      </dsp:nvSpPr>
      <dsp:spPr>
        <a:xfrm>
          <a:off x="3011405" y="-118147"/>
          <a:ext cx="2736300" cy="1846336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lumMod val="102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  <a:ln>
          <a:noFill/>
        </a:ln>
        <a:effectLst>
          <a:reflection blurRad="12700" stA="26000" endPos="32000" dist="12700" dir="5400000" sy="-100000" rotWithShape="0"/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000" kern="1200" dirty="0" smtClean="0">
            <a:latin typeface="Times New Roman" pitchFamily="18" charset="0"/>
            <a:cs typeface="Times New Roman" pitchFamily="18" charset="0"/>
          </a:endParaRP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latin typeface="Times New Roman" pitchFamily="18" charset="0"/>
              <a:cs typeface="Times New Roman" pitchFamily="18" charset="0"/>
            </a:rPr>
            <a:t>Один из методов развивающего обучения</a:t>
          </a:r>
          <a:endParaRPr lang="ru-RU" sz="20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3412127" y="152243"/>
        <a:ext cx="1934856" cy="1305556"/>
      </dsp:txXfrm>
    </dsp:sp>
    <dsp:sp modelId="{2EB25BDE-E665-40C4-8862-02DA5F624144}">
      <dsp:nvSpPr>
        <dsp:cNvPr id="0" name=""/>
        <dsp:cNvSpPr/>
      </dsp:nvSpPr>
      <dsp:spPr>
        <a:xfrm>
          <a:off x="6048664" y="2232244"/>
          <a:ext cx="2736300" cy="1846336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lumMod val="102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  <a:ln>
          <a:noFill/>
        </a:ln>
        <a:effectLst>
          <a:reflection blurRad="12700" stA="26000" endPos="32000" dist="12700" dir="5400000" sy="-100000" rotWithShape="0"/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latin typeface="Times New Roman" pitchFamily="18" charset="0"/>
              <a:cs typeface="Times New Roman" pitchFamily="18" charset="0"/>
            </a:rPr>
            <a:t>Повышает качество образовательного процесс</a:t>
          </a:r>
          <a:r>
            <a:rPr lang="ru-RU" sz="2000" kern="1200" dirty="0" smtClean="0"/>
            <a:t>а</a:t>
          </a:r>
          <a:endParaRPr lang="ru-RU" sz="2000" kern="1200" dirty="0"/>
        </a:p>
      </dsp:txBody>
      <dsp:txXfrm>
        <a:off x="6449386" y="2502634"/>
        <a:ext cx="1934856" cy="1305556"/>
      </dsp:txXfrm>
    </dsp:sp>
    <dsp:sp modelId="{12AD603E-25FD-47A0-8488-201A8AF75DEC}">
      <dsp:nvSpPr>
        <dsp:cNvPr id="0" name=""/>
        <dsp:cNvSpPr/>
      </dsp:nvSpPr>
      <dsp:spPr>
        <a:xfrm>
          <a:off x="3011405" y="4708172"/>
          <a:ext cx="2736300" cy="1846336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lumMod val="102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  <a:ln>
          <a:noFill/>
        </a:ln>
        <a:effectLst>
          <a:reflection blurRad="12700" stA="26000" endPos="32000" dist="12700" dir="5400000" sy="-100000" rotWithShape="0"/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latin typeface="Times New Roman" pitchFamily="18" charset="0"/>
              <a:cs typeface="Times New Roman" pitchFamily="18" charset="0"/>
            </a:rPr>
            <a:t>Служит развитию критического и творческого мышления</a:t>
          </a:r>
          <a:endParaRPr lang="ru-RU" sz="20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3412127" y="4978562"/>
        <a:ext cx="1934856" cy="1305556"/>
      </dsp:txXfrm>
    </dsp:sp>
    <dsp:sp modelId="{AC41DC11-8B30-4D4C-A25C-15B970F1E279}">
      <dsp:nvSpPr>
        <dsp:cNvPr id="0" name=""/>
        <dsp:cNvSpPr/>
      </dsp:nvSpPr>
      <dsp:spPr>
        <a:xfrm>
          <a:off x="72004" y="2232255"/>
          <a:ext cx="2736300" cy="1846336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lumMod val="102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  <a:ln>
          <a:noFill/>
        </a:ln>
        <a:effectLst>
          <a:reflection blurRad="12700" stA="26000" endPos="32000" dist="12700" dir="5400000" sy="-100000" rotWithShape="0"/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latin typeface="Times New Roman" pitchFamily="18" charset="0"/>
              <a:cs typeface="Times New Roman" pitchFamily="18" charset="0"/>
            </a:rPr>
            <a:t>Способствует повышению компетентности педагогов</a:t>
          </a:r>
          <a:endParaRPr lang="ru-RU" sz="20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472726" y="2502645"/>
        <a:ext cx="1934856" cy="130555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FC2720A-8962-4909-B091-AC8E35592915}">
      <dsp:nvSpPr>
        <dsp:cNvPr id="0" name=""/>
        <dsp:cNvSpPr/>
      </dsp:nvSpPr>
      <dsp:spPr>
        <a:xfrm>
          <a:off x="903115" y="3232813"/>
          <a:ext cx="3417364" cy="389855"/>
        </a:xfrm>
        <a:custGeom>
          <a:avLst/>
          <a:gdLst/>
          <a:ahLst/>
          <a:cxnLst/>
          <a:rect l="0" t="0" r="0" b="0"/>
          <a:pathLst>
            <a:path>
              <a:moveTo>
                <a:pt x="3417364" y="0"/>
              </a:moveTo>
              <a:lnTo>
                <a:pt x="3417364" y="194927"/>
              </a:lnTo>
              <a:lnTo>
                <a:pt x="0" y="194927"/>
              </a:lnTo>
              <a:lnTo>
                <a:pt x="0" y="389855"/>
              </a:lnTo>
            </a:path>
          </a:pathLst>
        </a:custGeom>
        <a:noFill/>
        <a:ln w="952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C2E45F9-B0CF-41DC-BFBA-302282800674}">
      <dsp:nvSpPr>
        <dsp:cNvPr id="0" name=""/>
        <dsp:cNvSpPr/>
      </dsp:nvSpPr>
      <dsp:spPr>
        <a:xfrm>
          <a:off x="3114154" y="3232813"/>
          <a:ext cx="1206325" cy="389855"/>
        </a:xfrm>
        <a:custGeom>
          <a:avLst/>
          <a:gdLst/>
          <a:ahLst/>
          <a:cxnLst/>
          <a:rect l="0" t="0" r="0" b="0"/>
          <a:pathLst>
            <a:path>
              <a:moveTo>
                <a:pt x="1206325" y="0"/>
              </a:moveTo>
              <a:lnTo>
                <a:pt x="1206325" y="194927"/>
              </a:lnTo>
              <a:lnTo>
                <a:pt x="0" y="194927"/>
              </a:lnTo>
              <a:lnTo>
                <a:pt x="0" y="389855"/>
              </a:lnTo>
            </a:path>
          </a:pathLst>
        </a:custGeom>
        <a:noFill/>
        <a:ln w="952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C06FDB4-ACCA-4670-ABE4-532B4A3957C4}">
      <dsp:nvSpPr>
        <dsp:cNvPr id="0" name=""/>
        <dsp:cNvSpPr/>
      </dsp:nvSpPr>
      <dsp:spPr>
        <a:xfrm>
          <a:off x="4320479" y="3232813"/>
          <a:ext cx="1054411" cy="38985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94927"/>
              </a:lnTo>
              <a:lnTo>
                <a:pt x="1054411" y="194927"/>
              </a:lnTo>
              <a:lnTo>
                <a:pt x="1054411" y="389855"/>
              </a:lnTo>
            </a:path>
          </a:pathLst>
        </a:custGeom>
        <a:noFill/>
        <a:ln w="952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6829E09-AE21-4C52-BED4-CE3B36841A82}">
      <dsp:nvSpPr>
        <dsp:cNvPr id="0" name=""/>
        <dsp:cNvSpPr/>
      </dsp:nvSpPr>
      <dsp:spPr>
        <a:xfrm>
          <a:off x="4320479" y="3232813"/>
          <a:ext cx="3356686" cy="38985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94927"/>
              </a:lnTo>
              <a:lnTo>
                <a:pt x="3356686" y="194927"/>
              </a:lnTo>
              <a:lnTo>
                <a:pt x="3356686" y="389855"/>
              </a:lnTo>
            </a:path>
          </a:pathLst>
        </a:custGeom>
        <a:noFill/>
        <a:ln w="952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C471FAD-7D47-4197-BBE1-3553A272E50F}">
      <dsp:nvSpPr>
        <dsp:cNvPr id="0" name=""/>
        <dsp:cNvSpPr/>
      </dsp:nvSpPr>
      <dsp:spPr>
        <a:xfrm>
          <a:off x="2627837" y="797746"/>
          <a:ext cx="3385285" cy="2435067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lumMod val="102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  <a:ln>
          <a:noFill/>
        </a:ln>
        <a:effectLst>
          <a:reflection blurRad="12700" stA="26000" endPos="32000" dist="12700" dir="5400000" sy="-100000" rotWithShape="0"/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000" b="1" kern="1200" dirty="0" smtClean="0">
              <a:latin typeface="Times New Roman" pitchFamily="18" charset="0"/>
              <a:cs typeface="Times New Roman" pitchFamily="18" charset="0"/>
            </a:rPr>
            <a:t>ТИПЫ</a:t>
          </a:r>
        </a:p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000" b="1" kern="1200" dirty="0" smtClean="0">
              <a:latin typeface="Times New Roman" pitchFamily="18" charset="0"/>
              <a:cs typeface="Times New Roman" pitchFamily="18" charset="0"/>
            </a:rPr>
            <a:t>ПРОЕКТОВ ДОУ</a:t>
          </a:r>
          <a:endParaRPr lang="ru-RU" sz="40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2627837" y="797746"/>
        <a:ext cx="3385285" cy="2435067"/>
      </dsp:txXfrm>
    </dsp:sp>
    <dsp:sp modelId="{497873F4-9722-454B-B4FF-9B754A751B31}">
      <dsp:nvSpPr>
        <dsp:cNvPr id="0" name=""/>
        <dsp:cNvSpPr/>
      </dsp:nvSpPr>
      <dsp:spPr>
        <a:xfrm>
          <a:off x="6715466" y="3622669"/>
          <a:ext cx="1923400" cy="1700263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lumMod val="102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  <a:ln>
          <a:noFill/>
        </a:ln>
        <a:effectLst>
          <a:reflection blurRad="12700" stA="26000" endPos="32000" dist="12700" dir="5400000" sy="-100000" rotWithShape="0"/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latin typeface="Times New Roman" pitchFamily="18" charset="0"/>
              <a:cs typeface="Times New Roman" pitchFamily="18" charset="0"/>
            </a:rPr>
            <a:t>По доминирующему виду проектной деятельности</a:t>
          </a:r>
          <a:endParaRPr lang="ru-RU" sz="20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6715466" y="3622669"/>
        <a:ext cx="1923400" cy="1700263"/>
      </dsp:txXfrm>
    </dsp:sp>
    <dsp:sp modelId="{0DDA965A-09B7-455B-A2DE-994735F08F28}">
      <dsp:nvSpPr>
        <dsp:cNvPr id="0" name=""/>
        <dsp:cNvSpPr/>
      </dsp:nvSpPr>
      <dsp:spPr>
        <a:xfrm>
          <a:off x="4424172" y="3622669"/>
          <a:ext cx="1901438" cy="1656961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lumMod val="102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  <a:ln>
          <a:noFill/>
        </a:ln>
        <a:effectLst>
          <a:reflection blurRad="12700" stA="26000" endPos="32000" dist="12700" dir="5400000" sy="-100000" rotWithShape="0"/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latin typeface="Times New Roman" pitchFamily="18" charset="0"/>
              <a:cs typeface="Times New Roman" pitchFamily="18" charset="0"/>
            </a:rPr>
            <a:t>По продолжительности </a:t>
          </a:r>
          <a:endParaRPr lang="ru-RU" sz="20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4424172" y="3622669"/>
        <a:ext cx="1901438" cy="1656961"/>
      </dsp:txXfrm>
    </dsp:sp>
    <dsp:sp modelId="{0EEAA38F-8830-4985-9C49-B15186D7AA71}">
      <dsp:nvSpPr>
        <dsp:cNvPr id="0" name=""/>
        <dsp:cNvSpPr/>
      </dsp:nvSpPr>
      <dsp:spPr>
        <a:xfrm>
          <a:off x="2193992" y="3622669"/>
          <a:ext cx="1840323" cy="1666494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lumMod val="102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  <a:ln>
          <a:noFill/>
        </a:ln>
        <a:effectLst>
          <a:reflection blurRad="12700" stA="26000" endPos="32000" dist="12700" dir="5400000" sy="-100000" rotWithShape="0"/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latin typeface="Times New Roman" pitchFamily="18" charset="0"/>
              <a:cs typeface="Times New Roman" pitchFamily="18" charset="0"/>
            </a:rPr>
            <a:t>По содержанию </a:t>
          </a:r>
          <a:endParaRPr lang="ru-RU" sz="20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2193992" y="3622669"/>
        <a:ext cx="1840323" cy="1666494"/>
      </dsp:txXfrm>
    </dsp:sp>
    <dsp:sp modelId="{145DBD2C-26C2-42F0-926C-E088E941E628}">
      <dsp:nvSpPr>
        <dsp:cNvPr id="0" name=""/>
        <dsp:cNvSpPr/>
      </dsp:nvSpPr>
      <dsp:spPr>
        <a:xfrm>
          <a:off x="2093" y="3622669"/>
          <a:ext cx="1802043" cy="1691537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lumMod val="102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  <a:ln>
          <a:noFill/>
        </a:ln>
        <a:effectLst>
          <a:reflection blurRad="12700" stA="26000" endPos="32000" dist="12700" dir="5400000" sy="-100000" rotWithShape="0"/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latin typeface="Times New Roman" pitchFamily="18" charset="0"/>
              <a:cs typeface="Times New Roman" pitchFamily="18" charset="0"/>
            </a:rPr>
            <a:t>По количеству участников</a:t>
          </a:r>
          <a:endParaRPr lang="ru-RU" sz="20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2093" y="3622669"/>
        <a:ext cx="1802043" cy="1691537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6B7571D-9936-4B03-BBA5-0F7BBD14BBAF}">
      <dsp:nvSpPr>
        <dsp:cNvPr id="0" name=""/>
        <dsp:cNvSpPr/>
      </dsp:nvSpPr>
      <dsp:spPr>
        <a:xfrm>
          <a:off x="2394351" y="881"/>
          <a:ext cx="3888425" cy="1321881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lumMod val="102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  <a:ln>
          <a:noFill/>
        </a:ln>
        <a:effectLst>
          <a:reflection blurRad="12700" stA="26000" endPos="32000" dist="12700" dir="5400000" sy="-100000" rotWithShape="0"/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b="1" kern="1200" dirty="0" smtClean="0">
              <a:latin typeface="Times New Roman" pitchFamily="18" charset="0"/>
              <a:cs typeface="Times New Roman" pitchFamily="18" charset="0"/>
            </a:rPr>
            <a:t>индивидуальные</a:t>
          </a:r>
          <a:endParaRPr lang="ru-RU" sz="32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2458880" y="65410"/>
        <a:ext cx="3759367" cy="1192823"/>
      </dsp:txXfrm>
    </dsp:sp>
    <dsp:sp modelId="{36158EBF-FC00-46FF-9E4B-AAE828A55F84}">
      <dsp:nvSpPr>
        <dsp:cNvPr id="0" name=""/>
        <dsp:cNvSpPr/>
      </dsp:nvSpPr>
      <dsp:spPr>
        <a:xfrm>
          <a:off x="1765266" y="1052626"/>
          <a:ext cx="4364987" cy="4364987"/>
        </a:xfrm>
        <a:custGeom>
          <a:avLst/>
          <a:gdLst/>
          <a:ahLst/>
          <a:cxnLst/>
          <a:rect l="0" t="0" r="0" b="0"/>
          <a:pathLst>
            <a:path>
              <a:moveTo>
                <a:pt x="3440551" y="399078"/>
              </a:moveTo>
              <a:arcTo wR="2182493" hR="2182493" stAng="18311995" swAng="1176010"/>
            </a:path>
          </a:pathLst>
        </a:custGeom>
        <a:noFill/>
        <a:ln w="952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727CFC9-50BF-4F4B-83FA-C9A155DF8A27}">
      <dsp:nvSpPr>
        <dsp:cNvPr id="0" name=""/>
        <dsp:cNvSpPr/>
      </dsp:nvSpPr>
      <dsp:spPr>
        <a:xfrm>
          <a:off x="5004504" y="2183375"/>
          <a:ext cx="3033107" cy="1321881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lumMod val="102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  <a:ln>
          <a:noFill/>
        </a:ln>
        <a:effectLst>
          <a:reflection blurRad="12700" stA="26000" endPos="32000" dist="12700" dir="5400000" sy="-100000" rotWithShape="0"/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b="1" kern="1200" dirty="0" smtClean="0">
              <a:latin typeface="Times New Roman" pitchFamily="18" charset="0"/>
              <a:cs typeface="Times New Roman" pitchFamily="18" charset="0"/>
            </a:rPr>
            <a:t>парные</a:t>
          </a:r>
          <a:endParaRPr lang="ru-RU" sz="32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5069033" y="2247904"/>
        <a:ext cx="2904049" cy="1192823"/>
      </dsp:txXfrm>
    </dsp:sp>
    <dsp:sp modelId="{F6C12E30-EC1F-4CBF-BAE8-791B450F0294}">
      <dsp:nvSpPr>
        <dsp:cNvPr id="0" name=""/>
        <dsp:cNvSpPr/>
      </dsp:nvSpPr>
      <dsp:spPr>
        <a:xfrm>
          <a:off x="1765266" y="271017"/>
          <a:ext cx="4364987" cy="4364987"/>
        </a:xfrm>
        <a:custGeom>
          <a:avLst/>
          <a:gdLst/>
          <a:ahLst/>
          <a:cxnLst/>
          <a:rect l="0" t="0" r="0" b="0"/>
          <a:pathLst>
            <a:path>
              <a:moveTo>
                <a:pt x="3965909" y="3440551"/>
              </a:moveTo>
              <a:arcTo wR="2182493" hR="2182493" stAng="2111995" swAng="1176010"/>
            </a:path>
          </a:pathLst>
        </a:custGeom>
        <a:noFill/>
        <a:ln w="952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465B09A-E613-44CF-B728-47E31A29A21E}">
      <dsp:nvSpPr>
        <dsp:cNvPr id="0" name=""/>
        <dsp:cNvSpPr/>
      </dsp:nvSpPr>
      <dsp:spPr>
        <a:xfrm>
          <a:off x="2394351" y="4365869"/>
          <a:ext cx="3888425" cy="1321881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lumMod val="102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  <a:ln>
          <a:noFill/>
        </a:ln>
        <a:effectLst>
          <a:reflection blurRad="12700" stA="26000" endPos="32000" dist="12700" dir="5400000" sy="-100000" rotWithShape="0"/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b="1" kern="1200" dirty="0" smtClean="0">
              <a:latin typeface="Times New Roman" pitchFamily="18" charset="0"/>
              <a:cs typeface="Times New Roman" pitchFamily="18" charset="0"/>
            </a:rPr>
            <a:t>групповые</a:t>
          </a:r>
          <a:endParaRPr lang="ru-RU" sz="32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2458880" y="4430398"/>
        <a:ext cx="3759367" cy="1192823"/>
      </dsp:txXfrm>
    </dsp:sp>
    <dsp:sp modelId="{B31A6107-42E0-4351-94A0-8EF8EB80E415}">
      <dsp:nvSpPr>
        <dsp:cNvPr id="0" name=""/>
        <dsp:cNvSpPr/>
      </dsp:nvSpPr>
      <dsp:spPr>
        <a:xfrm>
          <a:off x="2546874" y="271017"/>
          <a:ext cx="4364987" cy="4364987"/>
        </a:xfrm>
        <a:custGeom>
          <a:avLst/>
          <a:gdLst/>
          <a:ahLst/>
          <a:cxnLst/>
          <a:rect l="0" t="0" r="0" b="0"/>
          <a:pathLst>
            <a:path>
              <a:moveTo>
                <a:pt x="924436" y="3965909"/>
              </a:moveTo>
              <a:arcTo wR="2182493" hR="2182493" stAng="7511995" swAng="1176010"/>
            </a:path>
          </a:pathLst>
        </a:custGeom>
        <a:noFill/>
        <a:ln w="952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FDAEF0D-9F49-4726-ACFB-10A7F86AEFD0}">
      <dsp:nvSpPr>
        <dsp:cNvPr id="0" name=""/>
        <dsp:cNvSpPr/>
      </dsp:nvSpPr>
      <dsp:spPr>
        <a:xfrm>
          <a:off x="603348" y="2183375"/>
          <a:ext cx="3105444" cy="1321881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lumMod val="102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  <a:ln>
          <a:noFill/>
        </a:ln>
        <a:effectLst>
          <a:reflection blurRad="12700" stA="26000" endPos="32000" dist="12700" dir="5400000" sy="-100000" rotWithShape="0"/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b="1" kern="1200" dirty="0" smtClean="0">
              <a:latin typeface="Times New Roman" pitchFamily="18" charset="0"/>
              <a:cs typeface="Times New Roman" pitchFamily="18" charset="0"/>
            </a:rPr>
            <a:t>фронтальные</a:t>
          </a:r>
          <a:endParaRPr lang="ru-RU" sz="32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667877" y="2247904"/>
        <a:ext cx="2976386" cy="1192823"/>
      </dsp:txXfrm>
    </dsp:sp>
    <dsp:sp modelId="{5C6C96CC-5F06-4D7C-A89F-8ED32376FD88}">
      <dsp:nvSpPr>
        <dsp:cNvPr id="0" name=""/>
        <dsp:cNvSpPr/>
      </dsp:nvSpPr>
      <dsp:spPr>
        <a:xfrm>
          <a:off x="2546874" y="1052626"/>
          <a:ext cx="4364987" cy="4364987"/>
        </a:xfrm>
        <a:custGeom>
          <a:avLst/>
          <a:gdLst/>
          <a:ahLst/>
          <a:cxnLst/>
          <a:rect l="0" t="0" r="0" b="0"/>
          <a:pathLst>
            <a:path>
              <a:moveTo>
                <a:pt x="399078" y="924436"/>
              </a:moveTo>
              <a:arcTo wR="2182493" hR="2182493" stAng="12911995" swAng="1176010"/>
            </a:path>
          </a:pathLst>
        </a:custGeom>
        <a:noFill/>
        <a:ln w="952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2E80B8C-883D-4E1A-AB37-4FC9982AEF9B}">
      <dsp:nvSpPr>
        <dsp:cNvPr id="0" name=""/>
        <dsp:cNvSpPr/>
      </dsp:nvSpPr>
      <dsp:spPr>
        <a:xfrm>
          <a:off x="604011" y="21039"/>
          <a:ext cx="7000887" cy="106704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lumMod val="102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  <a:ln>
          <a:noFill/>
        </a:ln>
        <a:effectLst>
          <a:reflection blurRad="12700" stA="26000" endPos="32000" dist="12700" dir="5400000" sy="-100000" rotWithShape="0"/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b="1" kern="1200" dirty="0" err="1" smtClean="0">
              <a:latin typeface="Times New Roman" pitchFamily="18" charset="0"/>
              <a:cs typeface="Times New Roman" pitchFamily="18" charset="0"/>
            </a:rPr>
            <a:t>Монопроекты</a:t>
          </a:r>
          <a:endParaRPr lang="ru-RU" sz="32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656100" y="73128"/>
        <a:ext cx="6896709" cy="962862"/>
      </dsp:txXfrm>
    </dsp:sp>
    <dsp:sp modelId="{C736A9B3-3B6C-4860-852C-7DD00797CB5A}">
      <dsp:nvSpPr>
        <dsp:cNvPr id="0" name=""/>
        <dsp:cNvSpPr/>
      </dsp:nvSpPr>
      <dsp:spPr>
        <a:xfrm>
          <a:off x="0" y="1088080"/>
          <a:ext cx="8208911" cy="94392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0633" tIns="40640" rIns="227584" bIns="40640" numCol="1" spcCol="1270" anchor="t" anchorCtr="0">
          <a:noAutofit/>
        </a:bodyPr>
        <a:lstStyle/>
        <a:p>
          <a:pPr marL="0" marR="0" lvl="1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Char char="••"/>
            <a:tabLst/>
            <a:defRPr/>
          </a:pPr>
          <a:r>
            <a:rPr lang="ru-RU" sz="3200" kern="1200" dirty="0" smtClean="0">
              <a:latin typeface="Times New Roman" pitchFamily="18" charset="0"/>
              <a:cs typeface="Times New Roman" pitchFamily="18" charset="0"/>
            </a:rPr>
            <a:t>одна образовательная область</a:t>
          </a:r>
          <a:r>
            <a:rPr lang="ru-RU" sz="3200" kern="1200" dirty="0" smtClean="0"/>
            <a:t> </a:t>
          </a:r>
          <a:endParaRPr lang="ru-RU" sz="3200" kern="1200" dirty="0"/>
        </a:p>
      </dsp:txBody>
      <dsp:txXfrm>
        <a:off x="0" y="1088080"/>
        <a:ext cx="8208911" cy="943920"/>
      </dsp:txXfrm>
    </dsp:sp>
    <dsp:sp modelId="{40EA4491-1E96-4888-A9F5-88392F32FC83}">
      <dsp:nvSpPr>
        <dsp:cNvPr id="0" name=""/>
        <dsp:cNvSpPr/>
      </dsp:nvSpPr>
      <dsp:spPr>
        <a:xfrm>
          <a:off x="565060" y="2032000"/>
          <a:ext cx="7078790" cy="106704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lumMod val="102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  <a:ln>
          <a:noFill/>
        </a:ln>
        <a:effectLst>
          <a:reflection blurRad="12700" stA="26000" endPos="32000" dist="12700" dir="5400000" sy="-100000" rotWithShape="0"/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3200" b="1" kern="1200" dirty="0" smtClean="0">
              <a:latin typeface="Times New Roman" pitchFamily="18" charset="0"/>
              <a:cs typeface="Times New Roman" pitchFamily="18" charset="0"/>
            </a:rPr>
            <a:t>Интегративные</a:t>
          </a:r>
          <a:endParaRPr lang="ru-RU" sz="32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617149" y="2084089"/>
        <a:ext cx="6974612" cy="962862"/>
      </dsp:txXfrm>
    </dsp:sp>
    <dsp:sp modelId="{28314E32-451A-49F2-B30E-1660C098E9F0}">
      <dsp:nvSpPr>
        <dsp:cNvPr id="0" name=""/>
        <dsp:cNvSpPr/>
      </dsp:nvSpPr>
      <dsp:spPr>
        <a:xfrm>
          <a:off x="0" y="3099040"/>
          <a:ext cx="8208911" cy="94392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0633" tIns="40640" rIns="227584" bIns="40640" numCol="1" spcCol="1270" anchor="t" anchorCtr="0">
          <a:noAutofit/>
        </a:bodyPr>
        <a:lstStyle/>
        <a:p>
          <a:pPr marL="0" marR="0" lvl="1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Char char="••"/>
            <a:tabLst/>
            <a:defRPr/>
          </a:pPr>
          <a:r>
            <a:rPr lang="ru-RU" sz="3200" kern="1200" dirty="0" smtClean="0">
              <a:latin typeface="Times New Roman" pitchFamily="18" charset="0"/>
              <a:cs typeface="Times New Roman" pitchFamily="18" charset="0"/>
            </a:rPr>
            <a:t>(более двух образовательных областей)</a:t>
          </a:r>
        </a:p>
        <a:p>
          <a:pPr marL="285750" lvl="1" indent="0" defTabSz="19558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endParaRPr lang="ru-RU" kern="1200" dirty="0"/>
        </a:p>
      </dsp:txBody>
      <dsp:txXfrm>
        <a:off x="0" y="3099040"/>
        <a:ext cx="8208911" cy="943920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97FB5BF-3338-47B5-919E-B8D8A78ED263}">
      <dsp:nvSpPr>
        <dsp:cNvPr id="0" name=""/>
        <dsp:cNvSpPr/>
      </dsp:nvSpPr>
      <dsp:spPr>
        <a:xfrm rot="10800000">
          <a:off x="1278823" y="1207"/>
          <a:ext cx="6496715" cy="1677798"/>
        </a:xfrm>
        <a:prstGeom prst="homePlat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lumMod val="102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  <a:ln>
          <a:noFill/>
        </a:ln>
        <a:effectLst>
          <a:reflection blurRad="12700" stA="26000" endPos="32000" dist="12700" dir="5400000" sy="-100000" rotWithShape="0"/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69199" tIns="91440" rIns="170688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latin typeface="Times New Roman" pitchFamily="18" charset="0"/>
              <a:cs typeface="Times New Roman" pitchFamily="18" charset="0"/>
            </a:rPr>
            <a:t>краткосрочные</a:t>
          </a:r>
          <a:r>
            <a:rPr lang="ru-RU" sz="2400" kern="1200" dirty="0" smtClean="0">
              <a:latin typeface="Times New Roman" pitchFamily="18" charset="0"/>
              <a:cs typeface="Times New Roman" pitchFamily="18" charset="0"/>
            </a:rPr>
            <a:t> 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latin typeface="Times New Roman" pitchFamily="18" charset="0"/>
              <a:cs typeface="Times New Roman" pitchFamily="18" charset="0"/>
            </a:rPr>
            <a:t>(мини-проекты – несколько занятий,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latin typeface="Times New Roman" pitchFamily="18" charset="0"/>
              <a:cs typeface="Times New Roman" pitchFamily="18" charset="0"/>
            </a:rPr>
            <a:t> 1-4 недели)</a:t>
          </a:r>
          <a:endParaRPr lang="ru-RU" sz="2400" kern="1200" dirty="0">
            <a:latin typeface="Times New Roman" pitchFamily="18" charset="0"/>
            <a:cs typeface="Times New Roman" pitchFamily="18" charset="0"/>
          </a:endParaRPr>
        </a:p>
      </dsp:txBody>
      <dsp:txXfrm rot="10800000">
        <a:off x="1698272" y="1207"/>
        <a:ext cx="6077266" cy="1677798"/>
      </dsp:txXfrm>
    </dsp:sp>
    <dsp:sp modelId="{7B966151-B1C6-4558-A805-93B8C1ACD950}">
      <dsp:nvSpPr>
        <dsp:cNvPr id="0" name=""/>
        <dsp:cNvSpPr/>
      </dsp:nvSpPr>
      <dsp:spPr>
        <a:xfrm>
          <a:off x="309643" y="43887"/>
          <a:ext cx="1290782" cy="1290782"/>
        </a:xfrm>
        <a:prstGeom prst="ellipse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>
          <a:noFill/>
        </a:ln>
        <a:effectLst>
          <a:reflection blurRad="12700" stA="26000" endPos="32000" dist="12700" dir="5400000" sy="-100000" rotWithShape="0"/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DC1DD42F-AC96-4420-B189-45A9C5AD4541}">
      <dsp:nvSpPr>
        <dsp:cNvPr id="0" name=""/>
        <dsp:cNvSpPr/>
      </dsp:nvSpPr>
      <dsp:spPr>
        <a:xfrm rot="10800000">
          <a:off x="1225241" y="2064314"/>
          <a:ext cx="6568157" cy="1290782"/>
        </a:xfrm>
        <a:prstGeom prst="homePlat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lumMod val="102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  <a:ln>
          <a:noFill/>
        </a:ln>
        <a:effectLst>
          <a:reflection blurRad="12700" stA="26000" endPos="32000" dist="12700" dir="5400000" sy="-100000" rotWithShape="0"/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69199" tIns="106680" rIns="199136" bIns="10668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800" b="1" kern="1200" dirty="0" smtClean="0">
              <a:latin typeface="Times New Roman" pitchFamily="18" charset="0"/>
              <a:cs typeface="Times New Roman" pitchFamily="18" charset="0"/>
            </a:rPr>
            <a:t>среднесрочные</a:t>
          </a:r>
          <a:r>
            <a:rPr lang="ru-RU" sz="2800" kern="1200" dirty="0" smtClean="0">
              <a:latin typeface="Times New Roman" pitchFamily="18" charset="0"/>
              <a:cs typeface="Times New Roman" pitchFamily="18" charset="0"/>
            </a:rPr>
            <a:t> </a:t>
          </a:r>
        </a:p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800" kern="1200" dirty="0" smtClean="0">
              <a:latin typeface="Times New Roman" pitchFamily="18" charset="0"/>
              <a:cs typeface="Times New Roman" pitchFamily="18" charset="0"/>
            </a:rPr>
            <a:t>(от 1 месяца)</a:t>
          </a:r>
        </a:p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800" kern="1200" dirty="0"/>
        </a:p>
      </dsp:txBody>
      <dsp:txXfrm rot="10800000">
        <a:off x="1547936" y="2064314"/>
        <a:ext cx="6245462" cy="1290782"/>
      </dsp:txXfrm>
    </dsp:sp>
    <dsp:sp modelId="{7662E266-B4BD-4420-951E-C4673365152D}">
      <dsp:nvSpPr>
        <dsp:cNvPr id="0" name=""/>
        <dsp:cNvSpPr/>
      </dsp:nvSpPr>
      <dsp:spPr>
        <a:xfrm>
          <a:off x="356089" y="2073672"/>
          <a:ext cx="1290782" cy="1290782"/>
        </a:xfrm>
        <a:prstGeom prst="ellipse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>
          <a:noFill/>
        </a:ln>
        <a:effectLst>
          <a:reflection blurRad="12700" stA="26000" endPos="32000" dist="12700" dir="5400000" sy="-100000" rotWithShape="0"/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48840407-4F96-46C3-9F99-BAE6D5D1C47E}">
      <dsp:nvSpPr>
        <dsp:cNvPr id="0" name=""/>
        <dsp:cNvSpPr/>
      </dsp:nvSpPr>
      <dsp:spPr>
        <a:xfrm rot="10800000">
          <a:off x="1225241" y="3740405"/>
          <a:ext cx="6568157" cy="1290782"/>
        </a:xfrm>
        <a:prstGeom prst="homePlat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lumMod val="102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  <a:ln>
          <a:noFill/>
        </a:ln>
        <a:effectLst>
          <a:reflection blurRad="12700" stA="26000" endPos="32000" dist="12700" dir="5400000" sy="-100000" rotWithShape="0"/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69199" tIns="91440" rIns="170688" bIns="9144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400" b="1" kern="1200" dirty="0" smtClean="0">
              <a:latin typeface="Times New Roman" pitchFamily="18" charset="0"/>
              <a:cs typeface="Times New Roman" pitchFamily="18" charset="0"/>
            </a:rPr>
            <a:t>долгосрочные проекты</a:t>
          </a:r>
        </a:p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400" kern="1200" dirty="0" smtClean="0">
              <a:latin typeface="Times New Roman" pitchFamily="18" charset="0"/>
              <a:cs typeface="Times New Roman" pitchFamily="18" charset="0"/>
            </a:rPr>
            <a:t> (полугодие, учебный </a:t>
          </a:r>
          <a:r>
            <a:rPr lang="ru-RU" sz="2400" kern="1200" dirty="0" smtClean="0">
              <a:latin typeface="Times New Roman" pitchFamily="18" charset="0"/>
              <a:cs typeface="Times New Roman" pitchFamily="18" charset="0"/>
            </a:rPr>
            <a:t>год)</a:t>
          </a:r>
          <a:endParaRPr lang="ru-RU" sz="2400" kern="1200" dirty="0" smtClean="0">
            <a:latin typeface="Times New Roman" pitchFamily="18" charset="0"/>
            <a:cs typeface="Times New Roman" pitchFamily="18" charset="0"/>
          </a:endParaRPr>
        </a:p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200" kern="1200" dirty="0"/>
        </a:p>
      </dsp:txBody>
      <dsp:txXfrm rot="10800000">
        <a:off x="1547936" y="3740405"/>
        <a:ext cx="6245462" cy="1290782"/>
      </dsp:txXfrm>
    </dsp:sp>
    <dsp:sp modelId="{94E21193-B774-400B-92D2-DDDDC40C4654}">
      <dsp:nvSpPr>
        <dsp:cNvPr id="0" name=""/>
        <dsp:cNvSpPr/>
      </dsp:nvSpPr>
      <dsp:spPr>
        <a:xfrm>
          <a:off x="356089" y="3681377"/>
          <a:ext cx="1290782" cy="1290782"/>
        </a:xfrm>
        <a:prstGeom prst="ellipse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>
          <a:noFill/>
        </a:ln>
        <a:effectLst>
          <a:reflection blurRad="12700" stA="26000" endPos="32000" dist="12700" dir="5400000" sy="-100000" rotWithShape="0"/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E7F3917-6F23-481D-AC28-C2F3BDF4F72B}">
      <dsp:nvSpPr>
        <dsp:cNvPr id="0" name=""/>
        <dsp:cNvSpPr/>
      </dsp:nvSpPr>
      <dsp:spPr>
        <a:xfrm>
          <a:off x="-5840264" y="-959073"/>
          <a:ext cx="7462763" cy="7462763"/>
        </a:xfrm>
        <a:prstGeom prst="blockArc">
          <a:avLst>
            <a:gd name="adj1" fmla="val 18900000"/>
            <a:gd name="adj2" fmla="val 2700000"/>
            <a:gd name="adj3" fmla="val 289"/>
          </a:avLst>
        </a:prstGeom>
        <a:noFill/>
        <a:ln w="952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C97908C-15F5-4684-8C4B-F5D3D652741C}">
      <dsp:nvSpPr>
        <dsp:cNvPr id="0" name=""/>
        <dsp:cNvSpPr/>
      </dsp:nvSpPr>
      <dsp:spPr>
        <a:xfrm>
          <a:off x="1368140" y="216023"/>
          <a:ext cx="6106956" cy="583737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lumMod val="102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  <a:ln>
          <a:noFill/>
        </a:ln>
        <a:effectLst>
          <a:reflection blurRad="12700" stA="26000" endPos="32000" dist="12700" dir="5400000" sy="-100000" rotWithShape="0"/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63341" tIns="60960" rIns="60960" bIns="6096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err="1" smtClean="0">
              <a:latin typeface="Times New Roman" pitchFamily="18" charset="0"/>
              <a:cs typeface="Times New Roman" pitchFamily="18" charset="0"/>
            </a:rPr>
            <a:t>Исследовательско</a:t>
          </a:r>
          <a:r>
            <a:rPr lang="ru-RU" sz="2400" b="1" kern="1200" dirty="0" smtClean="0">
              <a:latin typeface="Times New Roman" pitchFamily="18" charset="0"/>
              <a:cs typeface="Times New Roman" pitchFamily="18" charset="0"/>
            </a:rPr>
            <a:t>-познавательные</a:t>
          </a:r>
          <a:endParaRPr lang="ru-RU" sz="24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1368140" y="216023"/>
        <a:ext cx="6106956" cy="583737"/>
      </dsp:txXfrm>
    </dsp:sp>
    <dsp:sp modelId="{8FCC6071-2D38-425A-9D1E-F8FBD324078A}">
      <dsp:nvSpPr>
        <dsp:cNvPr id="0" name=""/>
        <dsp:cNvSpPr/>
      </dsp:nvSpPr>
      <dsp:spPr>
        <a:xfrm>
          <a:off x="508662" y="219012"/>
          <a:ext cx="729671" cy="729671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9978753-CFC1-40D8-B936-6A2672DAF2EB}">
      <dsp:nvSpPr>
        <dsp:cNvPr id="0" name=""/>
        <dsp:cNvSpPr/>
      </dsp:nvSpPr>
      <dsp:spPr>
        <a:xfrm>
          <a:off x="1783800" y="1144457"/>
          <a:ext cx="5993095" cy="583737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lumMod val="102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  <a:ln>
          <a:noFill/>
        </a:ln>
        <a:effectLst>
          <a:reflection blurRad="12700" stA="26000" endPos="32000" dist="12700" dir="5400000" sy="-100000" rotWithShape="0"/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63341" tIns="60960" rIns="60960" bIns="6096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latin typeface="Times New Roman" pitchFamily="18" charset="0"/>
              <a:cs typeface="Times New Roman" pitchFamily="18" charset="0"/>
            </a:rPr>
            <a:t>Игровые</a:t>
          </a:r>
          <a:endParaRPr lang="ru-RU" sz="24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1783800" y="1144457"/>
        <a:ext cx="5993095" cy="583737"/>
      </dsp:txXfrm>
    </dsp:sp>
    <dsp:sp modelId="{213792AF-10E2-4E3E-9D9E-FD51B464FCA0}">
      <dsp:nvSpPr>
        <dsp:cNvPr id="0" name=""/>
        <dsp:cNvSpPr/>
      </dsp:nvSpPr>
      <dsp:spPr>
        <a:xfrm>
          <a:off x="988826" y="1094507"/>
          <a:ext cx="729671" cy="729671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8046DFD-183A-489C-8C1D-F48E57AB23B1}">
      <dsp:nvSpPr>
        <dsp:cNvPr id="0" name=""/>
        <dsp:cNvSpPr/>
      </dsp:nvSpPr>
      <dsp:spPr>
        <a:xfrm>
          <a:off x="2016210" y="2019076"/>
          <a:ext cx="5709467" cy="583737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lumMod val="102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  <a:ln>
          <a:noFill/>
        </a:ln>
        <a:effectLst>
          <a:reflection blurRad="12700" stA="26000" endPos="32000" dist="12700" dir="5400000" sy="-100000" rotWithShape="0"/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63341" tIns="60960" rIns="60960" bIns="6096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latin typeface="Times New Roman" pitchFamily="18" charset="0"/>
              <a:cs typeface="Times New Roman" pitchFamily="18" charset="0"/>
            </a:rPr>
            <a:t>Практико-ориентированные </a:t>
          </a:r>
          <a:r>
            <a:rPr lang="ru-RU" sz="2400" b="1" kern="1200" dirty="0" smtClean="0">
              <a:latin typeface="Times New Roman" pitchFamily="18" charset="0"/>
              <a:cs typeface="Times New Roman" pitchFamily="18" charset="0"/>
            </a:rPr>
            <a:t>(прикладные) </a:t>
          </a:r>
          <a:endParaRPr lang="ru-RU" sz="2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2016210" y="2019076"/>
        <a:ext cx="5709467" cy="583737"/>
      </dsp:txXfrm>
    </dsp:sp>
    <dsp:sp modelId="{E1F9CDDA-0551-4AD1-BBCA-49DC250F9794}">
      <dsp:nvSpPr>
        <dsp:cNvPr id="0" name=""/>
        <dsp:cNvSpPr/>
      </dsp:nvSpPr>
      <dsp:spPr>
        <a:xfrm>
          <a:off x="1208393" y="1970002"/>
          <a:ext cx="729671" cy="729671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F06595E-B6E9-4746-BB29-C7A7F41900B4}">
      <dsp:nvSpPr>
        <dsp:cNvPr id="0" name=""/>
        <dsp:cNvSpPr/>
      </dsp:nvSpPr>
      <dsp:spPr>
        <a:xfrm>
          <a:off x="2016210" y="2944656"/>
          <a:ext cx="5566550" cy="583737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lumMod val="102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  <a:ln>
          <a:noFill/>
        </a:ln>
        <a:effectLst>
          <a:reflection blurRad="12700" stA="26000" endPos="32000" dist="12700" dir="5400000" sy="-100000" rotWithShape="0"/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63341" tIns="60960" rIns="60960" bIns="6096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latin typeface="Times New Roman" pitchFamily="18" charset="0"/>
              <a:cs typeface="Times New Roman" pitchFamily="18" charset="0"/>
            </a:rPr>
            <a:t>Творческие</a:t>
          </a:r>
          <a:endParaRPr lang="ru-RU" sz="24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2016210" y="2944656"/>
        <a:ext cx="5566550" cy="583737"/>
      </dsp:txXfrm>
    </dsp:sp>
    <dsp:sp modelId="{77F483FD-1B4E-4184-BB86-FCD729BB79C8}">
      <dsp:nvSpPr>
        <dsp:cNvPr id="0" name=""/>
        <dsp:cNvSpPr/>
      </dsp:nvSpPr>
      <dsp:spPr>
        <a:xfrm>
          <a:off x="1208393" y="2844942"/>
          <a:ext cx="729671" cy="729671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907C294-14AD-4D19-B0D8-CF0CCE756CB7}">
      <dsp:nvSpPr>
        <dsp:cNvPr id="0" name=""/>
        <dsp:cNvSpPr/>
      </dsp:nvSpPr>
      <dsp:spPr>
        <a:xfrm>
          <a:off x="1800184" y="3830679"/>
          <a:ext cx="5775598" cy="633815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lumMod val="102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  <a:ln>
          <a:noFill/>
        </a:ln>
        <a:effectLst>
          <a:reflection blurRad="12700" stA="26000" endPos="32000" dist="12700" dir="5400000" sy="-100000" rotWithShape="0"/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63341" tIns="60960" rIns="60960" bIns="6096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latin typeface="Times New Roman" pitchFamily="18" charset="0"/>
              <a:cs typeface="Times New Roman" pitchFamily="18" charset="0"/>
            </a:rPr>
            <a:t>Ознакомительно-ориентировочный (информационные)</a:t>
          </a:r>
          <a:endParaRPr lang="ru-RU" sz="2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1800184" y="3830679"/>
        <a:ext cx="5775598" cy="633815"/>
      </dsp:txXfrm>
    </dsp:sp>
    <dsp:sp modelId="{BA56A31A-DF12-4706-B762-DDA4624301A1}">
      <dsp:nvSpPr>
        <dsp:cNvPr id="0" name=""/>
        <dsp:cNvSpPr/>
      </dsp:nvSpPr>
      <dsp:spPr>
        <a:xfrm>
          <a:off x="988826" y="3720437"/>
          <a:ext cx="729671" cy="729671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3478501-771D-4C78-99F7-B706DCDBB8D7}">
      <dsp:nvSpPr>
        <dsp:cNvPr id="0" name=""/>
        <dsp:cNvSpPr/>
      </dsp:nvSpPr>
      <dsp:spPr>
        <a:xfrm>
          <a:off x="1296149" y="4752525"/>
          <a:ext cx="5678285" cy="583737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lumMod val="102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  <a:ln>
          <a:noFill/>
        </a:ln>
        <a:effectLst>
          <a:reflection blurRad="12700" stA="26000" endPos="32000" dist="12700" dir="5400000" sy="-100000" rotWithShape="0"/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63341" tIns="60960" rIns="60960" bIns="6096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latin typeface="Times New Roman" pitchFamily="18" charset="0"/>
              <a:cs typeface="Times New Roman" pitchFamily="18" charset="0"/>
            </a:rPr>
            <a:t>Комбинированные</a:t>
          </a:r>
          <a:endParaRPr lang="ru-RU" sz="2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1296149" y="4752525"/>
        <a:ext cx="5678285" cy="583737"/>
      </dsp:txXfrm>
    </dsp:sp>
    <dsp:sp modelId="{D5ACCFC5-8169-41A0-A590-9565E1CF3F02}">
      <dsp:nvSpPr>
        <dsp:cNvPr id="0" name=""/>
        <dsp:cNvSpPr/>
      </dsp:nvSpPr>
      <dsp:spPr>
        <a:xfrm>
          <a:off x="508662" y="4595932"/>
          <a:ext cx="729671" cy="729671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A7B8F71-0107-4251-8567-B75784049702}">
      <dsp:nvSpPr>
        <dsp:cNvPr id="0" name=""/>
        <dsp:cNvSpPr/>
      </dsp:nvSpPr>
      <dsp:spPr>
        <a:xfrm>
          <a:off x="158895" y="0"/>
          <a:ext cx="7204362" cy="5328591"/>
        </a:xfrm>
        <a:prstGeom prst="triangl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lumMod val="102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  <a:ln>
          <a:noFill/>
        </a:ln>
        <a:effectLst>
          <a:reflection blurRad="12700" stA="26000" endPos="32000" dist="12700" dir="5400000" sy="-100000" rotWithShape="0"/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4E792E25-03D9-4F0F-858B-A0CEC6C4CA03}">
      <dsp:nvSpPr>
        <dsp:cNvPr id="0" name=""/>
        <dsp:cNvSpPr/>
      </dsp:nvSpPr>
      <dsp:spPr>
        <a:xfrm>
          <a:off x="2924413" y="1035016"/>
          <a:ext cx="1756106" cy="788432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dirty="0" smtClean="0">
              <a:latin typeface="Times New Roman" pitchFamily="18" charset="0"/>
              <a:cs typeface="Times New Roman" pitchFamily="18" charset="0"/>
            </a:rPr>
            <a:t>Выбор темы</a:t>
          </a:r>
          <a:endParaRPr lang="ru-RU" sz="22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2962901" y="1073504"/>
        <a:ext cx="1679130" cy="711456"/>
      </dsp:txXfrm>
    </dsp:sp>
    <dsp:sp modelId="{35F714A7-1CAA-41CB-B597-46E8F55847DE}">
      <dsp:nvSpPr>
        <dsp:cNvPr id="0" name=""/>
        <dsp:cNvSpPr/>
      </dsp:nvSpPr>
      <dsp:spPr>
        <a:xfrm>
          <a:off x="2448274" y="1966080"/>
          <a:ext cx="2697578" cy="750373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>
              <a:latin typeface="Times New Roman" pitchFamily="18" charset="0"/>
              <a:cs typeface="Times New Roman" pitchFamily="18" charset="0"/>
            </a:rPr>
            <a:t>Целеполагание</a:t>
          </a:r>
          <a:endParaRPr lang="ru-RU" sz="28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2484904" y="2002710"/>
        <a:ext cx="2624318" cy="677113"/>
      </dsp:txXfrm>
    </dsp:sp>
    <dsp:sp modelId="{843D99F0-5BA9-4C98-A4C8-1ECC0D02459D}">
      <dsp:nvSpPr>
        <dsp:cNvPr id="0" name=""/>
        <dsp:cNvSpPr/>
      </dsp:nvSpPr>
      <dsp:spPr>
        <a:xfrm>
          <a:off x="1800203" y="2821867"/>
          <a:ext cx="3928882" cy="750373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>
              <a:latin typeface="Times New Roman" pitchFamily="18" charset="0"/>
              <a:cs typeface="Times New Roman" pitchFamily="18" charset="0"/>
            </a:rPr>
            <a:t>Разработка проекта</a:t>
          </a:r>
          <a:endParaRPr lang="ru-RU" sz="28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1836833" y="2858497"/>
        <a:ext cx="3855622" cy="677113"/>
      </dsp:txXfrm>
    </dsp:sp>
    <dsp:sp modelId="{F08BBB41-9321-46FC-B4C7-E84F04B28383}">
      <dsp:nvSpPr>
        <dsp:cNvPr id="0" name=""/>
        <dsp:cNvSpPr/>
      </dsp:nvSpPr>
      <dsp:spPr>
        <a:xfrm>
          <a:off x="1435695" y="3677661"/>
          <a:ext cx="4684983" cy="750373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latin typeface="Times New Roman" pitchFamily="18" charset="0"/>
              <a:cs typeface="Times New Roman" pitchFamily="18" charset="0"/>
            </a:rPr>
            <a:t>Выполнение проекта. Практическая часть</a:t>
          </a:r>
          <a:endParaRPr lang="ru-RU" sz="2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1472325" y="3714291"/>
        <a:ext cx="4611723" cy="677113"/>
      </dsp:txXfrm>
    </dsp:sp>
    <dsp:sp modelId="{95D39F5F-C173-45EB-ABA8-1B7E06BA41B7}">
      <dsp:nvSpPr>
        <dsp:cNvPr id="0" name=""/>
        <dsp:cNvSpPr/>
      </dsp:nvSpPr>
      <dsp:spPr>
        <a:xfrm>
          <a:off x="845656" y="4533447"/>
          <a:ext cx="5834373" cy="750373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>
              <a:latin typeface="Times New Roman" pitchFamily="18" charset="0"/>
              <a:cs typeface="Times New Roman" pitchFamily="18" charset="0"/>
            </a:rPr>
            <a:t>Подведение итогов</a:t>
          </a:r>
          <a:endParaRPr lang="ru-RU" sz="27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882286" y="4570077"/>
        <a:ext cx="5761113" cy="677113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CE518C3-5826-48C5-80F7-5098D74CDF8F}">
      <dsp:nvSpPr>
        <dsp:cNvPr id="0" name=""/>
        <dsp:cNvSpPr/>
      </dsp:nvSpPr>
      <dsp:spPr>
        <a:xfrm>
          <a:off x="1260265" y="482810"/>
          <a:ext cx="370610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370610" y="45720"/>
              </a:lnTo>
            </a:path>
          </a:pathLst>
        </a:custGeom>
        <a:noFill/>
        <a:ln w="952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1435540" y="526522"/>
        <a:ext cx="20060" cy="4016"/>
      </dsp:txXfrm>
    </dsp:sp>
    <dsp:sp modelId="{52D6E66F-2D70-4AC8-A0DF-096C88E17B53}">
      <dsp:nvSpPr>
        <dsp:cNvPr id="0" name=""/>
        <dsp:cNvSpPr/>
      </dsp:nvSpPr>
      <dsp:spPr>
        <a:xfrm>
          <a:off x="265510" y="5211"/>
          <a:ext cx="996554" cy="1046636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lumMod val="102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  <a:ln>
          <a:noFill/>
        </a:ln>
        <a:effectLst>
          <a:reflection blurRad="12700" stA="26000" endPos="32000" dist="12700" dir="5400000" sy="-100000" rotWithShape="0"/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latin typeface="Times New Roman" pitchFamily="18" charset="0"/>
              <a:cs typeface="Times New Roman" pitchFamily="18" charset="0"/>
            </a:rPr>
            <a:t>Тема</a:t>
          </a:r>
          <a:endParaRPr lang="ru-RU" sz="20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265510" y="5211"/>
        <a:ext cx="996554" cy="1046636"/>
      </dsp:txXfrm>
    </dsp:sp>
    <dsp:sp modelId="{834FEE3A-1136-430D-BE18-B277A2782713}">
      <dsp:nvSpPr>
        <dsp:cNvPr id="0" name=""/>
        <dsp:cNvSpPr/>
      </dsp:nvSpPr>
      <dsp:spPr>
        <a:xfrm>
          <a:off x="3405869" y="482810"/>
          <a:ext cx="370610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370610" y="45720"/>
              </a:lnTo>
            </a:path>
          </a:pathLst>
        </a:custGeom>
        <a:noFill/>
        <a:ln w="952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3581144" y="526522"/>
        <a:ext cx="20060" cy="4016"/>
      </dsp:txXfrm>
    </dsp:sp>
    <dsp:sp modelId="{45F37C41-CD9E-4FDE-A888-A52ADB433B59}">
      <dsp:nvSpPr>
        <dsp:cNvPr id="0" name=""/>
        <dsp:cNvSpPr/>
      </dsp:nvSpPr>
      <dsp:spPr>
        <a:xfrm>
          <a:off x="1663275" y="5211"/>
          <a:ext cx="1744393" cy="1046636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lumMod val="102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  <a:ln>
          <a:noFill/>
        </a:ln>
        <a:effectLst>
          <a:reflection blurRad="12700" stA="26000" endPos="32000" dist="12700" dir="5400000" sy="-100000" rotWithShape="0"/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latin typeface="Times New Roman" pitchFamily="18" charset="0"/>
              <a:cs typeface="Times New Roman" pitchFamily="18" charset="0"/>
            </a:rPr>
            <a:t>Сроки реализации</a:t>
          </a:r>
          <a:endParaRPr lang="ru-RU" sz="20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1663275" y="5211"/>
        <a:ext cx="1744393" cy="1046636"/>
      </dsp:txXfrm>
    </dsp:sp>
    <dsp:sp modelId="{7B58FFE3-44E7-4C82-A45A-08372ECE1B7F}">
      <dsp:nvSpPr>
        <dsp:cNvPr id="0" name=""/>
        <dsp:cNvSpPr/>
      </dsp:nvSpPr>
      <dsp:spPr>
        <a:xfrm>
          <a:off x="5551473" y="482810"/>
          <a:ext cx="370610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370610" y="45720"/>
              </a:lnTo>
            </a:path>
          </a:pathLst>
        </a:custGeom>
        <a:noFill/>
        <a:ln w="952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5726748" y="526522"/>
        <a:ext cx="20060" cy="4016"/>
      </dsp:txXfrm>
    </dsp:sp>
    <dsp:sp modelId="{8F18FFA1-8365-4F6C-9F2F-74910AEEF171}">
      <dsp:nvSpPr>
        <dsp:cNvPr id="0" name=""/>
        <dsp:cNvSpPr/>
      </dsp:nvSpPr>
      <dsp:spPr>
        <a:xfrm>
          <a:off x="3808879" y="5211"/>
          <a:ext cx="1744393" cy="1046636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lumMod val="102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  <a:ln>
          <a:noFill/>
        </a:ln>
        <a:effectLst>
          <a:reflection blurRad="12700" stA="26000" endPos="32000" dist="12700" dir="5400000" sy="-100000" rotWithShape="0"/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latin typeface="Times New Roman" pitchFamily="18" charset="0"/>
              <a:cs typeface="Times New Roman" pitchFamily="18" charset="0"/>
            </a:rPr>
            <a:t>Актуальность темы проекта</a:t>
          </a:r>
          <a:endParaRPr lang="ru-RU" sz="20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3808879" y="5211"/>
        <a:ext cx="1744393" cy="1046636"/>
      </dsp:txXfrm>
    </dsp:sp>
    <dsp:sp modelId="{2F204051-3C1B-4217-BEF4-0DA47B3601CC}">
      <dsp:nvSpPr>
        <dsp:cNvPr id="0" name=""/>
        <dsp:cNvSpPr/>
      </dsp:nvSpPr>
      <dsp:spPr>
        <a:xfrm>
          <a:off x="1137707" y="1050048"/>
          <a:ext cx="5688973" cy="370610"/>
        </a:xfrm>
        <a:custGeom>
          <a:avLst/>
          <a:gdLst/>
          <a:ahLst/>
          <a:cxnLst/>
          <a:rect l="0" t="0" r="0" b="0"/>
          <a:pathLst>
            <a:path>
              <a:moveTo>
                <a:pt x="5688973" y="0"/>
              </a:moveTo>
              <a:lnTo>
                <a:pt x="5688973" y="202405"/>
              </a:lnTo>
              <a:lnTo>
                <a:pt x="0" y="202405"/>
              </a:lnTo>
              <a:lnTo>
                <a:pt x="0" y="370610"/>
              </a:lnTo>
            </a:path>
          </a:pathLst>
        </a:custGeom>
        <a:noFill/>
        <a:ln w="952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3839616" y="1233345"/>
        <a:ext cx="285155" cy="4016"/>
      </dsp:txXfrm>
    </dsp:sp>
    <dsp:sp modelId="{56ACAD0B-C0D6-400E-898E-98FDD59A90F8}">
      <dsp:nvSpPr>
        <dsp:cNvPr id="0" name=""/>
        <dsp:cNvSpPr/>
      </dsp:nvSpPr>
      <dsp:spPr>
        <a:xfrm>
          <a:off x="5954483" y="5211"/>
          <a:ext cx="1744393" cy="1046636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lumMod val="102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  <a:ln>
          <a:noFill/>
        </a:ln>
        <a:effectLst>
          <a:reflection blurRad="12700" stA="26000" endPos="32000" dist="12700" dir="5400000" sy="-100000" rotWithShape="0"/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latin typeface="Times New Roman" pitchFamily="18" charset="0"/>
              <a:cs typeface="Times New Roman" pitchFamily="18" charset="0"/>
            </a:rPr>
            <a:t>Методологическая база проекта</a:t>
          </a:r>
          <a:endParaRPr lang="ru-RU" sz="20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5954483" y="5211"/>
        <a:ext cx="1744393" cy="1046636"/>
      </dsp:txXfrm>
    </dsp:sp>
    <dsp:sp modelId="{167328BD-03F4-4D53-8ED4-27BB73DF18AB}">
      <dsp:nvSpPr>
        <dsp:cNvPr id="0" name=""/>
        <dsp:cNvSpPr/>
      </dsp:nvSpPr>
      <dsp:spPr>
        <a:xfrm>
          <a:off x="2008104" y="1930656"/>
          <a:ext cx="370610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370610" y="45720"/>
              </a:lnTo>
            </a:path>
          </a:pathLst>
        </a:custGeom>
        <a:noFill/>
        <a:ln w="952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2183379" y="1974368"/>
        <a:ext cx="20060" cy="4016"/>
      </dsp:txXfrm>
    </dsp:sp>
    <dsp:sp modelId="{58E2623E-72F6-4A73-81D6-7813561277E9}">
      <dsp:nvSpPr>
        <dsp:cNvPr id="0" name=""/>
        <dsp:cNvSpPr/>
      </dsp:nvSpPr>
      <dsp:spPr>
        <a:xfrm>
          <a:off x="265510" y="1453058"/>
          <a:ext cx="1744393" cy="1046636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lumMod val="102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  <a:ln>
          <a:noFill/>
        </a:ln>
        <a:effectLst>
          <a:reflection blurRad="12700" stA="26000" endPos="32000" dist="12700" dir="5400000" sy="-100000" rotWithShape="0"/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latin typeface="Times New Roman" pitchFamily="18" charset="0"/>
              <a:cs typeface="Times New Roman" pitchFamily="18" charset="0"/>
            </a:rPr>
            <a:t>Цель проекта</a:t>
          </a:r>
          <a:endParaRPr lang="ru-RU" sz="20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265510" y="1453058"/>
        <a:ext cx="1744393" cy="1046636"/>
      </dsp:txXfrm>
    </dsp:sp>
    <dsp:sp modelId="{D510D343-28A4-41E0-8843-DD23256AA236}">
      <dsp:nvSpPr>
        <dsp:cNvPr id="0" name=""/>
        <dsp:cNvSpPr/>
      </dsp:nvSpPr>
      <dsp:spPr>
        <a:xfrm>
          <a:off x="4153708" y="1930656"/>
          <a:ext cx="370610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370610" y="45720"/>
              </a:lnTo>
            </a:path>
          </a:pathLst>
        </a:custGeom>
        <a:noFill/>
        <a:ln w="952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4328983" y="1974368"/>
        <a:ext cx="20060" cy="4016"/>
      </dsp:txXfrm>
    </dsp:sp>
    <dsp:sp modelId="{4A542F88-E4FE-48DD-8BEC-A39BB87BBC35}">
      <dsp:nvSpPr>
        <dsp:cNvPr id="0" name=""/>
        <dsp:cNvSpPr/>
      </dsp:nvSpPr>
      <dsp:spPr>
        <a:xfrm>
          <a:off x="2411114" y="1453058"/>
          <a:ext cx="1744393" cy="1046636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lumMod val="102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  <a:ln>
          <a:noFill/>
        </a:ln>
        <a:effectLst>
          <a:reflection blurRad="12700" stA="26000" endPos="32000" dist="12700" dir="5400000" sy="-100000" rotWithShape="0"/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latin typeface="Times New Roman" pitchFamily="18" charset="0"/>
              <a:cs typeface="Times New Roman" pitchFamily="18" charset="0"/>
            </a:rPr>
            <a:t>Задачи проекта</a:t>
          </a:r>
          <a:endParaRPr lang="ru-RU" sz="20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2411114" y="1453058"/>
        <a:ext cx="1744393" cy="1046636"/>
      </dsp:txXfrm>
    </dsp:sp>
    <dsp:sp modelId="{70F7A71D-DDE4-471A-95E4-46E639624677}">
      <dsp:nvSpPr>
        <dsp:cNvPr id="0" name=""/>
        <dsp:cNvSpPr/>
      </dsp:nvSpPr>
      <dsp:spPr>
        <a:xfrm>
          <a:off x="1137707" y="2497894"/>
          <a:ext cx="4291208" cy="370610"/>
        </a:xfrm>
        <a:custGeom>
          <a:avLst/>
          <a:gdLst/>
          <a:ahLst/>
          <a:cxnLst/>
          <a:rect l="0" t="0" r="0" b="0"/>
          <a:pathLst>
            <a:path>
              <a:moveTo>
                <a:pt x="4291208" y="0"/>
              </a:moveTo>
              <a:lnTo>
                <a:pt x="4291208" y="202405"/>
              </a:lnTo>
              <a:lnTo>
                <a:pt x="0" y="202405"/>
              </a:lnTo>
              <a:lnTo>
                <a:pt x="0" y="370610"/>
              </a:lnTo>
            </a:path>
          </a:pathLst>
        </a:custGeom>
        <a:noFill/>
        <a:ln w="952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3175563" y="2681191"/>
        <a:ext cx="215496" cy="4016"/>
      </dsp:txXfrm>
    </dsp:sp>
    <dsp:sp modelId="{FE5350A3-C8F4-4DE2-8559-1575596BA6CE}">
      <dsp:nvSpPr>
        <dsp:cNvPr id="0" name=""/>
        <dsp:cNvSpPr/>
      </dsp:nvSpPr>
      <dsp:spPr>
        <a:xfrm>
          <a:off x="4556718" y="1453058"/>
          <a:ext cx="1744393" cy="1046636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lumMod val="102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  <a:ln>
          <a:noFill/>
        </a:ln>
        <a:effectLst>
          <a:reflection blurRad="12700" stA="26000" endPos="32000" dist="12700" dir="5400000" sy="-100000" rotWithShape="0"/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latin typeface="Times New Roman" pitchFamily="18" charset="0"/>
              <a:cs typeface="Times New Roman" pitchFamily="18" charset="0"/>
            </a:rPr>
            <a:t>Этапы реализации</a:t>
          </a:r>
          <a:endParaRPr lang="ru-RU" sz="20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4556718" y="1453058"/>
        <a:ext cx="1744393" cy="1046636"/>
      </dsp:txXfrm>
    </dsp:sp>
    <dsp:sp modelId="{1D0A6B0A-A91E-4EE5-BAE2-FC4604A3B53A}">
      <dsp:nvSpPr>
        <dsp:cNvPr id="0" name=""/>
        <dsp:cNvSpPr/>
      </dsp:nvSpPr>
      <dsp:spPr>
        <a:xfrm>
          <a:off x="2008104" y="3378503"/>
          <a:ext cx="370610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370610" y="45720"/>
              </a:lnTo>
            </a:path>
          </a:pathLst>
        </a:custGeom>
        <a:noFill/>
        <a:ln w="952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2183379" y="3422215"/>
        <a:ext cx="20060" cy="4016"/>
      </dsp:txXfrm>
    </dsp:sp>
    <dsp:sp modelId="{CB9A3752-8CCB-4680-A07F-B9B081DBA379}">
      <dsp:nvSpPr>
        <dsp:cNvPr id="0" name=""/>
        <dsp:cNvSpPr/>
      </dsp:nvSpPr>
      <dsp:spPr>
        <a:xfrm>
          <a:off x="265510" y="2900905"/>
          <a:ext cx="1744393" cy="1046636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lumMod val="102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  <a:ln>
          <a:noFill/>
        </a:ln>
        <a:effectLst>
          <a:reflection blurRad="12700" stA="26000" endPos="32000" dist="12700" dir="5400000" sy="-100000" rotWithShape="0"/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latin typeface="Times New Roman" pitchFamily="18" charset="0"/>
              <a:cs typeface="Times New Roman" pitchFamily="18" charset="0"/>
            </a:rPr>
            <a:t>Подготовительный эт</a:t>
          </a:r>
          <a:r>
            <a:rPr lang="ru-RU" sz="2000" kern="1200" dirty="0" smtClean="0"/>
            <a:t>ап</a:t>
          </a:r>
          <a:endParaRPr lang="ru-RU" sz="2000" kern="1200" dirty="0"/>
        </a:p>
      </dsp:txBody>
      <dsp:txXfrm>
        <a:off x="265510" y="2900905"/>
        <a:ext cx="1744393" cy="1046636"/>
      </dsp:txXfrm>
    </dsp:sp>
    <dsp:sp modelId="{68A8B7B0-DCEE-4C25-A668-632E095DC78E}">
      <dsp:nvSpPr>
        <dsp:cNvPr id="0" name=""/>
        <dsp:cNvSpPr/>
      </dsp:nvSpPr>
      <dsp:spPr>
        <a:xfrm>
          <a:off x="4153708" y="3378503"/>
          <a:ext cx="370610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370610" y="45720"/>
              </a:lnTo>
            </a:path>
          </a:pathLst>
        </a:custGeom>
        <a:noFill/>
        <a:ln w="952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4328983" y="3422215"/>
        <a:ext cx="20060" cy="4016"/>
      </dsp:txXfrm>
    </dsp:sp>
    <dsp:sp modelId="{03CE489F-FC4A-423D-8284-78D7208F1FE7}">
      <dsp:nvSpPr>
        <dsp:cNvPr id="0" name=""/>
        <dsp:cNvSpPr/>
      </dsp:nvSpPr>
      <dsp:spPr>
        <a:xfrm>
          <a:off x="2411114" y="2900905"/>
          <a:ext cx="1744393" cy="1046636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lumMod val="102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  <a:ln>
          <a:noFill/>
        </a:ln>
        <a:effectLst>
          <a:reflection blurRad="12700" stA="26000" endPos="32000" dist="12700" dir="5400000" sy="-100000" rotWithShape="0"/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latin typeface="Times New Roman" pitchFamily="18" charset="0"/>
              <a:cs typeface="Times New Roman" pitchFamily="18" charset="0"/>
            </a:rPr>
            <a:t>Основной этап</a:t>
          </a:r>
          <a:endParaRPr lang="ru-RU" sz="20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2411114" y="2900905"/>
        <a:ext cx="1744393" cy="1046636"/>
      </dsp:txXfrm>
    </dsp:sp>
    <dsp:sp modelId="{F99C3476-EE2B-4017-83A2-1A428ABE44DA}">
      <dsp:nvSpPr>
        <dsp:cNvPr id="0" name=""/>
        <dsp:cNvSpPr/>
      </dsp:nvSpPr>
      <dsp:spPr>
        <a:xfrm>
          <a:off x="1137707" y="3945741"/>
          <a:ext cx="4291208" cy="370610"/>
        </a:xfrm>
        <a:custGeom>
          <a:avLst/>
          <a:gdLst/>
          <a:ahLst/>
          <a:cxnLst/>
          <a:rect l="0" t="0" r="0" b="0"/>
          <a:pathLst>
            <a:path>
              <a:moveTo>
                <a:pt x="4291208" y="0"/>
              </a:moveTo>
              <a:lnTo>
                <a:pt x="4291208" y="202405"/>
              </a:lnTo>
              <a:lnTo>
                <a:pt x="0" y="202405"/>
              </a:lnTo>
              <a:lnTo>
                <a:pt x="0" y="370610"/>
              </a:lnTo>
            </a:path>
          </a:pathLst>
        </a:custGeom>
        <a:noFill/>
        <a:ln w="952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3175563" y="4129038"/>
        <a:ext cx="215496" cy="4016"/>
      </dsp:txXfrm>
    </dsp:sp>
    <dsp:sp modelId="{B0068E08-C844-472A-BFE0-4CE900B28D92}">
      <dsp:nvSpPr>
        <dsp:cNvPr id="0" name=""/>
        <dsp:cNvSpPr/>
      </dsp:nvSpPr>
      <dsp:spPr>
        <a:xfrm>
          <a:off x="4556718" y="2900905"/>
          <a:ext cx="1744393" cy="1046636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lumMod val="102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  <a:ln>
          <a:noFill/>
        </a:ln>
        <a:effectLst>
          <a:reflection blurRad="12700" stA="26000" endPos="32000" dist="12700" dir="5400000" sy="-100000" rotWithShape="0"/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latin typeface="Times New Roman" pitchFamily="18" charset="0"/>
              <a:cs typeface="Times New Roman" pitchFamily="18" charset="0"/>
            </a:rPr>
            <a:t>Завершающий этап</a:t>
          </a:r>
          <a:endParaRPr lang="ru-RU" sz="20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4556718" y="2900905"/>
        <a:ext cx="1744393" cy="1046636"/>
      </dsp:txXfrm>
    </dsp:sp>
    <dsp:sp modelId="{B6AD6AE9-1FA0-4138-B586-1906700530E5}">
      <dsp:nvSpPr>
        <dsp:cNvPr id="0" name=""/>
        <dsp:cNvSpPr/>
      </dsp:nvSpPr>
      <dsp:spPr>
        <a:xfrm>
          <a:off x="265510" y="4348751"/>
          <a:ext cx="1744393" cy="1046636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lumMod val="102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  <a:ln>
          <a:noFill/>
        </a:ln>
        <a:effectLst>
          <a:reflection blurRad="12700" stA="26000" endPos="32000" dist="12700" dir="5400000" sy="-100000" rotWithShape="0"/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latin typeface="Times New Roman" pitchFamily="18" charset="0"/>
              <a:cs typeface="Times New Roman" pitchFamily="18" charset="0"/>
            </a:rPr>
            <a:t>Ожидаемый результат</a:t>
          </a:r>
          <a:endParaRPr lang="ru-RU" sz="20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265510" y="4348751"/>
        <a:ext cx="1744393" cy="1046636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B96A284-31F1-4546-B155-111154D282EB}">
      <dsp:nvSpPr>
        <dsp:cNvPr id="0" name=""/>
        <dsp:cNvSpPr/>
      </dsp:nvSpPr>
      <dsp:spPr>
        <a:xfrm>
          <a:off x="0" y="589174"/>
          <a:ext cx="7920880" cy="428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DA10042-DE6B-4F3C-9230-EA376091D400}">
      <dsp:nvSpPr>
        <dsp:cNvPr id="0" name=""/>
        <dsp:cNvSpPr/>
      </dsp:nvSpPr>
      <dsp:spPr>
        <a:xfrm>
          <a:off x="377092" y="116345"/>
          <a:ext cx="7541845" cy="723748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lumMod val="102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  <a:ln>
          <a:noFill/>
        </a:ln>
        <a:effectLst>
          <a:reflection blurRad="12700" stA="26000" endPos="32000" dist="12700" dir="5400000" sy="-100000" rotWithShape="0"/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9573" tIns="0" rIns="209573" bIns="0" numCol="1" spcCol="1270" anchor="ctr" anchorCtr="0">
          <a:noAutofit/>
        </a:bodyPr>
        <a:lstStyle/>
        <a:p>
          <a:pPr marL="0" marR="0" lvl="0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400" kern="1200" dirty="0" smtClean="0">
              <a:latin typeface="Times New Roman" pitchFamily="18" charset="0"/>
              <a:cs typeface="Times New Roman" pitchFamily="18" charset="0"/>
            </a:rPr>
            <a:t>проектная деятельность помогает связать </a:t>
          </a:r>
        </a:p>
        <a:p>
          <a:pPr marL="0" marR="0" lvl="0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400" kern="1200" dirty="0" smtClean="0">
              <a:latin typeface="Times New Roman" pitchFamily="18" charset="0"/>
              <a:cs typeface="Times New Roman" pitchFamily="18" charset="0"/>
            </a:rPr>
            <a:t>обучение с жизнью</a:t>
          </a:r>
          <a:endParaRPr lang="ru-RU" sz="2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412422" y="151675"/>
        <a:ext cx="7471185" cy="653088"/>
      </dsp:txXfrm>
    </dsp:sp>
    <dsp:sp modelId="{B4AEA4B0-941F-4341-8820-BBC2A7EED1E4}">
      <dsp:nvSpPr>
        <dsp:cNvPr id="0" name=""/>
        <dsp:cNvSpPr/>
      </dsp:nvSpPr>
      <dsp:spPr>
        <a:xfrm>
          <a:off x="0" y="1360294"/>
          <a:ext cx="7920880" cy="428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260DF49-F364-42BD-9CEB-A6CD68F2C5F7}">
      <dsp:nvSpPr>
        <dsp:cNvPr id="0" name=""/>
        <dsp:cNvSpPr/>
      </dsp:nvSpPr>
      <dsp:spPr>
        <a:xfrm>
          <a:off x="377092" y="1109374"/>
          <a:ext cx="7541845" cy="50184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lumMod val="102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  <a:ln>
          <a:noFill/>
        </a:ln>
        <a:effectLst>
          <a:reflection blurRad="12700" stA="26000" endPos="32000" dist="12700" dir="5400000" sy="-100000" rotWithShape="0"/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9573" tIns="0" rIns="209573" bIns="0" numCol="1" spcCol="1270" anchor="ctr" anchorCtr="0">
          <a:noAutofit/>
        </a:bodyPr>
        <a:lstStyle/>
        <a:p>
          <a:pPr marL="0" marR="0" lvl="0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400" kern="1200" dirty="0" smtClean="0">
              <a:latin typeface="Times New Roman" pitchFamily="18" charset="0"/>
              <a:cs typeface="Times New Roman" pitchFamily="18" charset="0"/>
            </a:rPr>
            <a:t>формирует навыки исследовательской деятельности</a:t>
          </a:r>
          <a:endParaRPr lang="ru-RU" sz="2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401590" y="1133872"/>
        <a:ext cx="7492849" cy="452844"/>
      </dsp:txXfrm>
    </dsp:sp>
    <dsp:sp modelId="{A8C5D449-A119-4A4E-8C46-B9E5B8CB5E1A}">
      <dsp:nvSpPr>
        <dsp:cNvPr id="0" name=""/>
        <dsp:cNvSpPr/>
      </dsp:nvSpPr>
      <dsp:spPr>
        <a:xfrm>
          <a:off x="0" y="2131414"/>
          <a:ext cx="7920880" cy="428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4D11CEE-3AFA-4C4E-8CF2-E41068548760}">
      <dsp:nvSpPr>
        <dsp:cNvPr id="0" name=""/>
        <dsp:cNvSpPr/>
      </dsp:nvSpPr>
      <dsp:spPr>
        <a:xfrm>
          <a:off x="377092" y="1880494"/>
          <a:ext cx="7541845" cy="50184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lumMod val="102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  <a:ln>
          <a:noFill/>
        </a:ln>
        <a:effectLst>
          <a:reflection blurRad="12700" stA="26000" endPos="32000" dist="12700" dir="5400000" sy="-100000" rotWithShape="0"/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9573" tIns="0" rIns="209573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latin typeface="Times New Roman" pitchFamily="18" charset="0"/>
              <a:cs typeface="Times New Roman" pitchFamily="18" charset="0"/>
            </a:rPr>
            <a:t>развивает самостоятельност</a:t>
          </a:r>
          <a:r>
            <a:rPr lang="ru-RU" sz="2400" kern="1200" dirty="0" smtClean="0"/>
            <a:t>ь</a:t>
          </a:r>
          <a:endParaRPr lang="ru-RU" sz="2400" kern="1200" dirty="0"/>
        </a:p>
      </dsp:txBody>
      <dsp:txXfrm>
        <a:off x="401590" y="1904992"/>
        <a:ext cx="7492849" cy="452844"/>
      </dsp:txXfrm>
    </dsp:sp>
    <dsp:sp modelId="{73B37C6F-096E-4578-8088-7746E4D9CF8A}">
      <dsp:nvSpPr>
        <dsp:cNvPr id="0" name=""/>
        <dsp:cNvSpPr/>
      </dsp:nvSpPr>
      <dsp:spPr>
        <a:xfrm>
          <a:off x="0" y="2902534"/>
          <a:ext cx="7920880" cy="428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FAB4844-72EF-4B5D-93E0-A70CA3108236}">
      <dsp:nvSpPr>
        <dsp:cNvPr id="0" name=""/>
        <dsp:cNvSpPr/>
      </dsp:nvSpPr>
      <dsp:spPr>
        <a:xfrm>
          <a:off x="377092" y="2651614"/>
          <a:ext cx="7541845" cy="50184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lumMod val="102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  <a:ln>
          <a:noFill/>
        </a:ln>
        <a:effectLst>
          <a:reflection blurRad="12700" stA="26000" endPos="32000" dist="12700" dir="5400000" sy="-100000" rotWithShape="0"/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9573" tIns="0" rIns="209573" bIns="0" numCol="1" spcCol="1270" anchor="ctr" anchorCtr="0">
          <a:noAutofit/>
        </a:bodyPr>
        <a:lstStyle/>
        <a:p>
          <a:pPr marL="0" marR="0" lvl="0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400" kern="1200" dirty="0" smtClean="0">
              <a:latin typeface="Times New Roman" pitchFamily="18" charset="0"/>
              <a:cs typeface="Times New Roman" pitchFamily="18" charset="0"/>
            </a:rPr>
            <a:t>познавательную активность</a:t>
          </a:r>
          <a:endParaRPr lang="ru-RU" sz="2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401590" y="2676112"/>
        <a:ext cx="7492849" cy="452844"/>
      </dsp:txXfrm>
    </dsp:sp>
    <dsp:sp modelId="{B51AE98C-DA09-43EA-9C0B-E8BEF7539F30}">
      <dsp:nvSpPr>
        <dsp:cNvPr id="0" name=""/>
        <dsp:cNvSpPr/>
      </dsp:nvSpPr>
      <dsp:spPr>
        <a:xfrm>
          <a:off x="0" y="3673654"/>
          <a:ext cx="7920880" cy="428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B45AAEC-5F39-42C5-BBAC-68E0DB4ADD2F}">
      <dsp:nvSpPr>
        <dsp:cNvPr id="0" name=""/>
        <dsp:cNvSpPr/>
      </dsp:nvSpPr>
      <dsp:spPr>
        <a:xfrm>
          <a:off x="377092" y="3422734"/>
          <a:ext cx="7541845" cy="50184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lumMod val="102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  <a:ln>
          <a:noFill/>
        </a:ln>
        <a:effectLst>
          <a:reflection blurRad="12700" stA="26000" endPos="32000" dist="12700" dir="5400000" sy="-100000" rotWithShape="0"/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9573" tIns="0" rIns="209573" bIns="0" numCol="1" spcCol="1270" anchor="ctr" anchorCtr="0">
          <a:noAutofit/>
        </a:bodyPr>
        <a:lstStyle/>
        <a:p>
          <a:pPr marL="0" marR="0" lvl="0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400" kern="1200" dirty="0" smtClean="0">
              <a:latin typeface="Times New Roman" pitchFamily="18" charset="0"/>
              <a:cs typeface="Times New Roman" pitchFamily="18" charset="0"/>
            </a:rPr>
            <a:t>умение планировать</a:t>
          </a:r>
          <a:endParaRPr lang="ru-RU" sz="2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401590" y="3447232"/>
        <a:ext cx="7492849" cy="452844"/>
      </dsp:txXfrm>
    </dsp:sp>
    <dsp:sp modelId="{E6A303AF-DFD4-4B89-9BD6-2BC09D8E8F07}">
      <dsp:nvSpPr>
        <dsp:cNvPr id="0" name=""/>
        <dsp:cNvSpPr/>
      </dsp:nvSpPr>
      <dsp:spPr>
        <a:xfrm>
          <a:off x="0" y="4444774"/>
          <a:ext cx="7920880" cy="428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3F07C59-1F88-422B-B9A6-A3EF5DA2E50E}">
      <dsp:nvSpPr>
        <dsp:cNvPr id="0" name=""/>
        <dsp:cNvSpPr/>
      </dsp:nvSpPr>
      <dsp:spPr>
        <a:xfrm>
          <a:off x="330039" y="4147404"/>
          <a:ext cx="7541845" cy="50184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lumMod val="102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  <a:ln>
          <a:noFill/>
        </a:ln>
        <a:effectLst>
          <a:reflection blurRad="12700" stA="26000" endPos="32000" dist="12700" dir="5400000" sy="-100000" rotWithShape="0"/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9573" tIns="0" rIns="209573" bIns="0" numCol="1" spcCol="1270" anchor="ctr" anchorCtr="0">
          <a:noAutofit/>
        </a:bodyPr>
        <a:lstStyle/>
        <a:p>
          <a:pPr marL="0" marR="0" lvl="0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400" kern="1200" dirty="0" smtClean="0">
              <a:latin typeface="Times New Roman" pitchFamily="18" charset="0"/>
              <a:cs typeface="Times New Roman" pitchFamily="18" charset="0"/>
            </a:rPr>
            <a:t>работать в коллективе</a:t>
          </a:r>
        </a:p>
      </dsp:txBody>
      <dsp:txXfrm>
        <a:off x="354537" y="4171902"/>
        <a:ext cx="7492849" cy="452844"/>
      </dsp:txXfrm>
    </dsp:sp>
    <dsp:sp modelId="{E74011A8-EA06-4E75-8566-EB1423F7B7CB}">
      <dsp:nvSpPr>
        <dsp:cNvPr id="0" name=""/>
        <dsp:cNvSpPr/>
      </dsp:nvSpPr>
      <dsp:spPr>
        <a:xfrm>
          <a:off x="0" y="5215894"/>
          <a:ext cx="7920880" cy="428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521DDFA-7339-4938-B120-61329C771DB7}">
      <dsp:nvSpPr>
        <dsp:cNvPr id="0" name=""/>
        <dsp:cNvSpPr/>
      </dsp:nvSpPr>
      <dsp:spPr>
        <a:xfrm>
          <a:off x="377092" y="4964974"/>
          <a:ext cx="7541845" cy="50184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lumMod val="102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  <a:ln>
          <a:noFill/>
        </a:ln>
        <a:effectLst>
          <a:reflection blurRad="12700" stA="26000" endPos="32000" dist="12700" dir="5400000" sy="-100000" rotWithShape="0"/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9573" tIns="0" rIns="209573" bIns="0" numCol="1" spcCol="1270" anchor="ctr" anchorCtr="0">
          <a:noAutofit/>
        </a:bodyPr>
        <a:lstStyle/>
        <a:p>
          <a:pPr marL="0" marR="0" lvl="0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400" kern="1200" dirty="0" smtClean="0"/>
            <a:t> </a:t>
          </a:r>
          <a:r>
            <a:rPr lang="ru-RU" sz="2400" kern="1200" dirty="0" smtClean="0">
              <a:latin typeface="Times New Roman" pitchFamily="18" charset="0"/>
              <a:cs typeface="Times New Roman" pitchFamily="18" charset="0"/>
            </a:rPr>
            <a:t>творчество</a:t>
          </a:r>
          <a:endParaRPr lang="ru-RU" sz="2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401590" y="4989472"/>
        <a:ext cx="7492849" cy="45284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ycle5">
  <dgm:title val=""/>
  <dgm:desc val=""/>
  <dgm:catLst>
    <dgm:cat type="cycle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fact="-1"/>
          <dgm:constr type="diam" for="ch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2"/>
                <dgm:constr type="endPad" refType="connDist" fact="0.2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3#1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bProcess3">
  <dgm:title val=""/>
  <dgm:desc val=""/>
  <dgm:catLst>
    <dgm:cat type="process" pri="18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self" func="var" arg="dir" op="equ" val="norm">
        <dgm:alg type="snake">
          <dgm:param type="grDir" val="tL"/>
          <dgm:param type="flowDir" val="row"/>
          <dgm:param type="contDir" val="sameDir"/>
          <dgm:param type="bkpt" val="endCnv"/>
        </dgm:alg>
      </dgm:if>
      <dgm:else name="Name3">
        <dgm:alg type="snake">
          <dgm:param type="grDir" val="tR"/>
          <dgm:param type="flowDir" val="row"/>
          <dgm:param type="contDir" val="same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23"/>
      <dgm:constr type="sp" refType="w" refFor="ch" refForName="sibTrans" op="equ"/>
      <dgm:constr type="userB" for="des" forName="connectorText" refType="sp"/>
      <dgm:constr type="primFontSz" for="ch" ptType="node" op="equ" val="65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h" refType="w" fact="0.6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choose name="Name4">
            <dgm:if name="Name5" axis="self" func="var" arg="dir" op="equ" val="norm">
              <dgm:alg type="conn">
                <dgm:param type="connRout" val="bend"/>
                <dgm:param type="dim" val="1D"/>
                <dgm:param type="begPts" val="midR bCtr"/>
                <dgm:param type="endPts" val="midL tCtr"/>
              </dgm:alg>
            </dgm:if>
            <dgm:else name="Name6">
              <dgm:alg type="conn">
                <dgm:param type="connRout" val="bend"/>
                <dgm:param type="dim" val="1D"/>
                <dgm:param type="begPts" val="midL bCtr"/>
                <dgm:param type="endPts" val="midR tCt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 val="-0.05"/>
            <dgm:constr type="endPad" val="0.9"/>
            <dgm:constr type="userA" for="ch" ref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userA"/>
              <dgm:constr type="userB"/>
              <dgm:constr type="w" refType="userA" fact="0.05"/>
              <dgm:constr type="h" refType="userB" fact="0.01"/>
              <dgm:constr type="lMarg" val="1"/>
              <dgm:constr type="rMarg" val="1"/>
              <dgm:constr type="tMarg"/>
              <dgm:constr type="bMarg"/>
            </dgm:constrLst>
            <dgm:ruleLst>
              <dgm:rule type="w" val="NaN" fact="0.6" max="NaN"/>
              <dgm:rule type="h" val="NaN" fact="0.6" max="NaN"/>
              <dgm:rule type="primFontSz" val="5" fact="NaN" max="NaN"/>
            </dgm:ruleLst>
          </dgm:layoutNode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Group 24"/>
          <p:cNvGrpSpPr/>
          <p:nvPr/>
        </p:nvGrpSpPr>
        <p:grpSpPr>
          <a:xfrm>
            <a:off x="203200" y="0"/>
            <a:ext cx="3778250" cy="6858001"/>
            <a:chOff x="203200" y="0"/>
            <a:chExt cx="3778250" cy="6858001"/>
          </a:xfrm>
        </p:grpSpPr>
        <p:sp>
          <p:nvSpPr>
            <p:cNvPr id="14" name="Freeform 6"/>
            <p:cNvSpPr/>
            <p:nvPr/>
          </p:nvSpPr>
          <p:spPr bwMode="auto">
            <a:xfrm>
              <a:off x="641350" y="0"/>
              <a:ext cx="1365250" cy="3971925"/>
            </a:xfrm>
            <a:custGeom>
              <a:avLst/>
              <a:gdLst/>
              <a:ahLst/>
              <a:cxnLst/>
              <a:rect l="0" t="0" r="r" b="b"/>
              <a:pathLst>
                <a:path w="860" h="2502">
                  <a:moveTo>
                    <a:pt x="0" y="2445"/>
                  </a:moveTo>
                  <a:lnTo>
                    <a:pt x="228" y="2502"/>
                  </a:lnTo>
                  <a:lnTo>
                    <a:pt x="860" y="0"/>
                  </a:lnTo>
                  <a:lnTo>
                    <a:pt x="620" y="0"/>
                  </a:lnTo>
                  <a:lnTo>
                    <a:pt x="0" y="244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15" name="Freeform 7"/>
            <p:cNvSpPr/>
            <p:nvPr/>
          </p:nvSpPr>
          <p:spPr bwMode="auto">
            <a:xfrm>
              <a:off x="203200" y="0"/>
              <a:ext cx="1336675" cy="3862388"/>
            </a:xfrm>
            <a:custGeom>
              <a:avLst/>
              <a:gdLst/>
              <a:ahLst/>
              <a:cxnLst/>
              <a:rect l="0" t="0" r="r" b="b"/>
              <a:pathLst>
                <a:path w="842" h="2433">
                  <a:moveTo>
                    <a:pt x="842" y="0"/>
                  </a:moveTo>
                  <a:lnTo>
                    <a:pt x="602" y="0"/>
                  </a:lnTo>
                  <a:lnTo>
                    <a:pt x="0" y="2376"/>
                  </a:lnTo>
                  <a:lnTo>
                    <a:pt x="228" y="2433"/>
                  </a:lnTo>
                  <a:lnTo>
                    <a:pt x="842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6" name="Freeform 8"/>
            <p:cNvSpPr/>
            <p:nvPr/>
          </p:nvSpPr>
          <p:spPr bwMode="auto">
            <a:xfrm>
              <a:off x="207963" y="3776663"/>
              <a:ext cx="1936750" cy="3081338"/>
            </a:xfrm>
            <a:custGeom>
              <a:avLst/>
              <a:gdLst/>
              <a:ahLst/>
              <a:cxnLst/>
              <a:rect l="0" t="0" r="r" b="b"/>
              <a:pathLst>
                <a:path w="1220" h="1941">
                  <a:moveTo>
                    <a:pt x="0" y="0"/>
                  </a:moveTo>
                  <a:lnTo>
                    <a:pt x="1166" y="1941"/>
                  </a:lnTo>
                  <a:lnTo>
                    <a:pt x="1220" y="19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0" name="Freeform 9"/>
            <p:cNvSpPr/>
            <p:nvPr/>
          </p:nvSpPr>
          <p:spPr bwMode="auto">
            <a:xfrm>
              <a:off x="646113" y="3886200"/>
              <a:ext cx="2373313" cy="2971800"/>
            </a:xfrm>
            <a:custGeom>
              <a:avLst/>
              <a:gdLst/>
              <a:ahLst/>
              <a:cxnLst/>
              <a:rect l="0" t="0" r="r" b="b"/>
              <a:pathLst>
                <a:path w="1495" h="1872">
                  <a:moveTo>
                    <a:pt x="1495" y="1872"/>
                  </a:moveTo>
                  <a:lnTo>
                    <a:pt x="0" y="0"/>
                  </a:lnTo>
                  <a:lnTo>
                    <a:pt x="1442" y="1872"/>
                  </a:lnTo>
                  <a:lnTo>
                    <a:pt x="1495" y="1872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1" name="Freeform 10"/>
            <p:cNvSpPr/>
            <p:nvPr/>
          </p:nvSpPr>
          <p:spPr bwMode="auto">
            <a:xfrm>
              <a:off x="641350" y="3881438"/>
              <a:ext cx="3340100" cy="2976563"/>
            </a:xfrm>
            <a:custGeom>
              <a:avLst/>
              <a:gdLst/>
              <a:ahLst/>
              <a:cxnLst/>
              <a:rect l="0" t="0" r="r" b="b"/>
              <a:pathLst>
                <a:path w="2104" h="1875">
                  <a:moveTo>
                    <a:pt x="0" y="0"/>
                  </a:moveTo>
                  <a:lnTo>
                    <a:pt x="3" y="3"/>
                  </a:lnTo>
                  <a:lnTo>
                    <a:pt x="1498" y="1875"/>
                  </a:lnTo>
                  <a:lnTo>
                    <a:pt x="2104" y="1875"/>
                  </a:lnTo>
                  <a:lnTo>
                    <a:pt x="228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2" name="Freeform 11"/>
            <p:cNvSpPr/>
            <p:nvPr/>
          </p:nvSpPr>
          <p:spPr bwMode="auto">
            <a:xfrm>
              <a:off x="203200" y="3771900"/>
              <a:ext cx="2660650" cy="3086100"/>
            </a:xfrm>
            <a:custGeom>
              <a:avLst/>
              <a:gdLst/>
              <a:ahLst/>
              <a:cxnLst/>
              <a:rect l="0" t="0" r="r" b="b"/>
              <a:pathLst>
                <a:path w="1676" h="1944">
                  <a:moveTo>
                    <a:pt x="1676" y="1944"/>
                  </a:moveTo>
                  <a:lnTo>
                    <a:pt x="264" y="111"/>
                  </a:lnTo>
                  <a:lnTo>
                    <a:pt x="225" y="60"/>
                  </a:lnTo>
                  <a:lnTo>
                    <a:pt x="228" y="60"/>
                  </a:lnTo>
                  <a:lnTo>
                    <a:pt x="264" y="111"/>
                  </a:lnTo>
                  <a:lnTo>
                    <a:pt x="234" y="69"/>
                  </a:lnTo>
                  <a:lnTo>
                    <a:pt x="228" y="57"/>
                  </a:lnTo>
                  <a:lnTo>
                    <a:pt x="222" y="54"/>
                  </a:lnTo>
                  <a:lnTo>
                    <a:pt x="0" y="0"/>
                  </a:lnTo>
                  <a:lnTo>
                    <a:pt x="3" y="3"/>
                  </a:lnTo>
                  <a:lnTo>
                    <a:pt x="1223" y="1944"/>
                  </a:lnTo>
                  <a:lnTo>
                    <a:pt x="1676" y="1944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39673" y="914401"/>
            <a:ext cx="6947127" cy="3488266"/>
          </a:xfrm>
        </p:spPr>
        <p:txBody>
          <a:bodyPr anchor="b">
            <a:normAutofit/>
          </a:bodyPr>
          <a:lstStyle>
            <a:lvl1pPr algn="r">
              <a:defRPr sz="54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924238" y="4402666"/>
            <a:ext cx="5762563" cy="1364531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25773" y="6117336"/>
            <a:ext cx="857473" cy="365125"/>
          </a:xfr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30.09.2016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23733" y="6117336"/>
            <a:ext cx="3609438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75320" y="6117336"/>
            <a:ext cx="411480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Freeform 12"/>
          <p:cNvSpPr/>
          <p:nvPr/>
        </p:nvSpPr>
        <p:spPr bwMode="auto">
          <a:xfrm>
            <a:off x="203200" y="3771900"/>
            <a:ext cx="361950" cy="90488"/>
          </a:xfrm>
          <a:custGeom>
            <a:avLst/>
            <a:gdLst/>
            <a:ahLst/>
            <a:cxnLst/>
            <a:rect l="0" t="0" r="r" b="b"/>
            <a:pathLst>
              <a:path w="228" h="57">
                <a:moveTo>
                  <a:pt x="228" y="57"/>
                </a:moveTo>
                <a:lnTo>
                  <a:pt x="0" y="0"/>
                </a:lnTo>
                <a:lnTo>
                  <a:pt x="222" y="54"/>
                </a:lnTo>
                <a:lnTo>
                  <a:pt x="228" y="57"/>
                </a:lnTo>
                <a:close/>
              </a:path>
            </a:pathLst>
          </a:custGeom>
          <a:solidFill>
            <a:srgbClr val="29ABE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sp>
      <p:sp>
        <p:nvSpPr>
          <p:cNvPr id="24" name="Freeform 13"/>
          <p:cNvSpPr/>
          <p:nvPr/>
        </p:nvSpPr>
        <p:spPr bwMode="auto">
          <a:xfrm>
            <a:off x="560388" y="3867150"/>
            <a:ext cx="61913" cy="80963"/>
          </a:xfrm>
          <a:custGeom>
            <a:avLst/>
            <a:gdLst/>
            <a:ahLst/>
            <a:cxnLst/>
            <a:rect l="0" t="0" r="r" b="b"/>
            <a:pathLst>
              <a:path w="39" h="51">
                <a:moveTo>
                  <a:pt x="0" y="0"/>
                </a:moveTo>
                <a:lnTo>
                  <a:pt x="39" y="51"/>
                </a:lnTo>
                <a:lnTo>
                  <a:pt x="3" y="0"/>
                </a:lnTo>
                <a:lnTo>
                  <a:pt x="0" y="0"/>
                </a:lnTo>
                <a:close/>
              </a:path>
            </a:pathLst>
          </a:custGeom>
          <a:solidFill>
            <a:srgbClr val="29ABE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sp>
    </p:spTree>
    <p:extLst>
      <p:ext uri="{BB962C8B-B14F-4D97-AF65-F5344CB8AC3E}">
        <p14:creationId xmlns:p14="http://schemas.microsoft.com/office/powerpoint/2010/main" xmlns="" val="2081346386"/>
      </p:ext>
    </p:extLst>
  </p:cSld>
  <p:clrMapOvr>
    <a:masterClrMapping/>
  </p:clrMapOvr>
  <p:transition spd="slow">
    <p:wip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523" y="4732865"/>
            <a:ext cx="7515991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789975" y="932112"/>
            <a:ext cx="6171065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3523" y="5299603"/>
            <a:ext cx="7515991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30.09.2016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93693138"/>
      </p:ext>
    </p:extLst>
  </p:cSld>
  <p:clrMapOvr>
    <a:masterClrMapping/>
  </p:clrMapOvr>
  <p:transition spd="slow">
    <p:wip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524" y="685800"/>
            <a:ext cx="7515991" cy="304800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524" y="4343400"/>
            <a:ext cx="7515992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30.09.2016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61345217"/>
      </p:ext>
    </p:extLst>
  </p:cSld>
  <p:clrMapOvr>
    <a:masterClrMapping/>
  </p:clrMapOvr>
  <p:transition spd="slow">
    <p:wip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969421" y="863023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72197" y="2819399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26741" y="685801"/>
            <a:ext cx="6974115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598235" y="3428999"/>
            <a:ext cx="6631128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523" y="4343400"/>
            <a:ext cx="7515991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30.09.2016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26885933"/>
      </p:ext>
    </p:extLst>
  </p:cSld>
  <p:clrMapOvr>
    <a:masterClrMapping/>
  </p:clrMapOvr>
  <p:transition spd="slow">
    <p:wip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525" y="3308581"/>
            <a:ext cx="7515989" cy="1468800"/>
          </a:xfrm>
        </p:spPr>
        <p:txBody>
          <a:bodyPr anchor="b">
            <a:normAutofit/>
          </a:bodyPr>
          <a:lstStyle>
            <a:lvl1pPr algn="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524" y="4777381"/>
            <a:ext cx="7515990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30.09.2016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92029034"/>
      </p:ext>
    </p:extLst>
  </p:cSld>
  <p:clrMapOvr>
    <a:masterClrMapping/>
  </p:clrMapOvr>
  <p:transition spd="slow">
    <p:wip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969421" y="863023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72197" y="2819399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26741" y="685801"/>
            <a:ext cx="6974115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13525" y="3886200"/>
            <a:ext cx="7515990" cy="889000"/>
          </a:xfrm>
        </p:spPr>
        <p:txBody>
          <a:bodyPr vert="horz" lIns="91440" tIns="45720" rIns="91440" bIns="45720" rtlCol="0" anchor="b">
            <a:normAutofit/>
          </a:bodyPr>
          <a:lstStyle>
            <a:lvl1pPr algn="r"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524" y="4775200"/>
            <a:ext cx="7515990" cy="10160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30.09.2016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64233194"/>
      </p:ext>
    </p:extLst>
  </p:cSld>
  <p:clrMapOvr>
    <a:masterClrMapping/>
  </p:clrMapOvr>
  <p:transition spd="slow">
    <p:wip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525" y="685801"/>
            <a:ext cx="7515991" cy="2727325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13524" y="3505200"/>
            <a:ext cx="7515992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524" y="4343400"/>
            <a:ext cx="7515992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30.09.2016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33929911"/>
      </p:ext>
    </p:extLst>
  </p:cSld>
  <p:clrMapOvr>
    <a:masterClrMapping/>
  </p:clrMapOvr>
  <p:transition spd="slow">
    <p:wip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30.09.2016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5826389"/>
      </p:ext>
    </p:extLst>
  </p:cSld>
  <p:clrMapOvr>
    <a:masterClrMapping/>
  </p:clrMapOvr>
  <p:transition spd="slow">
    <p:wip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01393" y="685800"/>
            <a:ext cx="1328123" cy="5105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13524" y="685800"/>
            <a:ext cx="6016373" cy="51054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30.09.2016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92003755"/>
      </p:ext>
    </p:extLst>
  </p:cSld>
  <p:clrMapOvr>
    <a:masterClrMapping/>
  </p:clrMapOvr>
  <p:transition spd="slow">
    <p:wip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82133" y="457201"/>
            <a:ext cx="7704667" cy="19812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82133" y="2667000"/>
            <a:ext cx="7704667" cy="3332816"/>
          </a:xfrm>
        </p:spPr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44329" y="6108173"/>
            <a:ext cx="857473" cy="365125"/>
          </a:xfr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30.09.2016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72647" y="6108173"/>
            <a:ext cx="5314517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58967" y="6108173"/>
            <a:ext cx="427833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03175387"/>
      </p:ext>
    </p:extLst>
  </p:cSld>
  <p:clrMapOvr>
    <a:masterClrMapping/>
  </p:clrMapOvr>
  <p:transition spd="slow">
    <p:wip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6995" y="2666998"/>
            <a:ext cx="6699805" cy="2360071"/>
          </a:xfrm>
        </p:spPr>
        <p:txBody>
          <a:bodyPr anchor="b"/>
          <a:lstStyle>
            <a:lvl1pPr algn="r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86998" y="5027070"/>
            <a:ext cx="6699802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30.09.2016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73317" y="6116070"/>
            <a:ext cx="413483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46474973"/>
      </p:ext>
    </p:extLst>
  </p:cSld>
  <p:clrMapOvr>
    <a:masterClrMapping/>
  </p:clrMapOvr>
  <p:transition spd="slow">
    <p:wip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82133" y="685801"/>
            <a:ext cx="7704667" cy="175259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82133" y="2667000"/>
            <a:ext cx="3739896" cy="3368674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46904" y="2667000"/>
            <a:ext cx="3739896" cy="3346824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30.09.2016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17830524"/>
      </p:ext>
    </p:extLst>
  </p:cSld>
  <p:clrMapOvr>
    <a:masterClrMapping/>
  </p:clrMapOvr>
  <p:transition spd="slow">
    <p:wip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29481" y="2658533"/>
            <a:ext cx="3456291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13523" y="3335336"/>
            <a:ext cx="3672248" cy="2665259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1710" y="2667000"/>
            <a:ext cx="3467806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957266" y="3335336"/>
            <a:ext cx="3672248" cy="2665259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30.09.2016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41594517"/>
      </p:ext>
    </p:extLst>
  </p:cSld>
  <p:clrMapOvr>
    <a:masterClrMapping/>
  </p:clrMapOvr>
  <p:transition spd="slow">
    <p:wip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30.09.2016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16950277"/>
      </p:ext>
    </p:extLst>
  </p:cSld>
  <p:clrMapOvr>
    <a:masterClrMapping/>
  </p:clrMapOvr>
  <p:transition spd="slow">
    <p:wip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30.09.2016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43202665"/>
      </p:ext>
    </p:extLst>
  </p:cSld>
  <p:clrMapOvr>
    <a:masterClrMapping/>
  </p:clrMapOvr>
  <p:transition spd="slow">
    <p:wip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524" y="1600200"/>
            <a:ext cx="2662534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47553" y="685800"/>
            <a:ext cx="4681962" cy="5105401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3524" y="2971800"/>
            <a:ext cx="2662534" cy="18288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30.09.2016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78892464"/>
      </p:ext>
    </p:extLst>
  </p:cSld>
  <p:clrMapOvr>
    <a:masterClrMapping/>
  </p:clrMapOvr>
  <p:transition spd="slow">
    <p:wip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2332" y="1752599"/>
            <a:ext cx="4070679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697495" y="914400"/>
            <a:ext cx="2461371" cy="4572000"/>
          </a:xfrm>
          <a:prstGeom prst="roundRect">
            <a:avLst>
              <a:gd name="adj" fmla="val 42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2332" y="3124199"/>
            <a:ext cx="4070679" cy="1828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30.09.2016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32805150"/>
      </p:ext>
    </p:extLst>
  </p:cSld>
  <p:clrMapOvr>
    <a:masterClrMapping/>
  </p:clrMapOvr>
  <p:transition spd="slow">
    <p:wip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>
            <a:off x="0" y="0"/>
            <a:ext cx="2132013" cy="6858001"/>
            <a:chOff x="0" y="0"/>
            <a:chExt cx="2132013" cy="6858001"/>
          </a:xfrm>
        </p:grpSpPr>
        <p:sp>
          <p:nvSpPr>
            <p:cNvPr id="15" name="Freeform 6"/>
            <p:cNvSpPr/>
            <p:nvPr/>
          </p:nvSpPr>
          <p:spPr bwMode="auto">
            <a:xfrm>
              <a:off x="0" y="0"/>
              <a:ext cx="1073150" cy="5291138"/>
            </a:xfrm>
            <a:custGeom>
              <a:avLst/>
              <a:gdLst/>
              <a:ahLst/>
              <a:cxnLst/>
              <a:rect l="0" t="0" r="r" b="b"/>
              <a:pathLst>
                <a:path w="676" h="3333">
                  <a:moveTo>
                    <a:pt x="0" y="3132"/>
                  </a:moveTo>
                  <a:lnTo>
                    <a:pt x="0" y="3312"/>
                  </a:lnTo>
                  <a:lnTo>
                    <a:pt x="126" y="3333"/>
                  </a:lnTo>
                  <a:lnTo>
                    <a:pt x="676" y="0"/>
                  </a:lnTo>
                  <a:lnTo>
                    <a:pt x="514" y="0"/>
                  </a:lnTo>
                  <a:lnTo>
                    <a:pt x="0" y="313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16" name="Freeform 7"/>
            <p:cNvSpPr/>
            <p:nvPr/>
          </p:nvSpPr>
          <p:spPr bwMode="auto">
            <a:xfrm>
              <a:off x="0" y="0"/>
              <a:ext cx="758825" cy="4624388"/>
            </a:xfrm>
            <a:custGeom>
              <a:avLst/>
              <a:gdLst/>
              <a:ahLst/>
              <a:cxnLst/>
              <a:rect l="0" t="0" r="r" b="b"/>
              <a:pathLst>
                <a:path w="478" h="2913">
                  <a:moveTo>
                    <a:pt x="478" y="0"/>
                  </a:moveTo>
                  <a:lnTo>
                    <a:pt x="318" y="0"/>
                  </a:lnTo>
                  <a:lnTo>
                    <a:pt x="0" y="1938"/>
                  </a:lnTo>
                  <a:lnTo>
                    <a:pt x="0" y="2913"/>
                  </a:lnTo>
                  <a:lnTo>
                    <a:pt x="478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7" name="Freeform 8"/>
            <p:cNvSpPr/>
            <p:nvPr/>
          </p:nvSpPr>
          <p:spPr bwMode="auto">
            <a:xfrm>
              <a:off x="0" y="5662613"/>
              <a:ext cx="906463" cy="1195388"/>
            </a:xfrm>
            <a:custGeom>
              <a:avLst/>
              <a:gdLst/>
              <a:ahLst/>
              <a:cxnLst/>
              <a:rect l="0" t="0" r="r" b="b"/>
              <a:pathLst>
                <a:path w="571" h="753">
                  <a:moveTo>
                    <a:pt x="0" y="0"/>
                  </a:moveTo>
                  <a:lnTo>
                    <a:pt x="0" y="12"/>
                  </a:lnTo>
                  <a:lnTo>
                    <a:pt x="538" y="753"/>
                  </a:lnTo>
                  <a:lnTo>
                    <a:pt x="571" y="7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8" name="Freeform 9"/>
            <p:cNvSpPr/>
            <p:nvPr/>
          </p:nvSpPr>
          <p:spPr bwMode="auto">
            <a:xfrm>
              <a:off x="0" y="5295900"/>
              <a:ext cx="1487488" cy="1562100"/>
            </a:xfrm>
            <a:custGeom>
              <a:avLst/>
              <a:gdLst/>
              <a:ahLst/>
              <a:cxnLst/>
              <a:rect l="0" t="0" r="r" b="b"/>
              <a:pathLst>
                <a:path w="937" h="984">
                  <a:moveTo>
                    <a:pt x="0" y="0"/>
                  </a:moveTo>
                  <a:lnTo>
                    <a:pt x="0" y="3"/>
                  </a:lnTo>
                  <a:lnTo>
                    <a:pt x="901" y="984"/>
                  </a:lnTo>
                  <a:lnTo>
                    <a:pt x="937" y="98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9" name="Freeform 10"/>
            <p:cNvSpPr/>
            <p:nvPr/>
          </p:nvSpPr>
          <p:spPr bwMode="auto">
            <a:xfrm>
              <a:off x="0" y="5257800"/>
              <a:ext cx="2132013" cy="1600200"/>
            </a:xfrm>
            <a:custGeom>
              <a:avLst/>
              <a:gdLst/>
              <a:ahLst/>
              <a:cxnLst/>
              <a:rect l="0" t="0" r="r" b="b"/>
              <a:pathLst>
                <a:path w="1343" h="1008">
                  <a:moveTo>
                    <a:pt x="0" y="24"/>
                  </a:moveTo>
                  <a:lnTo>
                    <a:pt x="937" y="1008"/>
                  </a:lnTo>
                  <a:lnTo>
                    <a:pt x="1343" y="1008"/>
                  </a:lnTo>
                  <a:lnTo>
                    <a:pt x="126" y="21"/>
                  </a:lnTo>
                  <a:lnTo>
                    <a:pt x="0" y="0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0" name="Freeform 11"/>
            <p:cNvSpPr/>
            <p:nvPr/>
          </p:nvSpPr>
          <p:spPr bwMode="auto">
            <a:xfrm>
              <a:off x="0" y="5357813"/>
              <a:ext cx="1377950" cy="1500188"/>
            </a:xfrm>
            <a:custGeom>
              <a:avLst/>
              <a:gdLst/>
              <a:ahLst/>
              <a:cxnLst/>
              <a:rect l="0" t="0" r="r" b="b"/>
              <a:pathLst>
                <a:path w="868" h="945">
                  <a:moveTo>
                    <a:pt x="0" y="192"/>
                  </a:moveTo>
                  <a:lnTo>
                    <a:pt x="571" y="945"/>
                  </a:lnTo>
                  <a:lnTo>
                    <a:pt x="868" y="945"/>
                  </a:lnTo>
                  <a:lnTo>
                    <a:pt x="0" y="0"/>
                  </a:lnTo>
                  <a:lnTo>
                    <a:pt x="0" y="192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82133" y="457201"/>
            <a:ext cx="7704667" cy="1981200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82134" y="2667000"/>
            <a:ext cx="7704666" cy="335699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8679" y="6116070"/>
            <a:ext cx="8574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4C71EC6-210F-42DE-9C53-41977AD35B3D}" type="datetimeFigureOut">
              <a:rPr lang="ru-RU" smtClean="0"/>
              <a:pPr/>
              <a:t>30.09.2016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86997" y="6116070"/>
            <a:ext cx="53145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73317" y="6116070"/>
            <a:ext cx="41348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140720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  <p:sldLayoutId id="2147483708" r:id="rId12"/>
    <p:sldLayoutId id="2147483709" r:id="rId13"/>
    <p:sldLayoutId id="2147483710" r:id="rId14"/>
    <p:sldLayoutId id="2147483711" r:id="rId15"/>
    <p:sldLayoutId id="2147483712" r:id="rId16"/>
    <p:sldLayoutId id="2147483713" r:id="rId17"/>
  </p:sldLayoutIdLst>
  <p:transition spd="slow">
    <p:wipe/>
  </p:transition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0.xml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0.xml"/><Relationship Id="rId5" Type="http://schemas.openxmlformats.org/officeDocument/2006/relationships/diagramColors" Target="../diagrams/colors10.xml"/><Relationship Id="rId4" Type="http://schemas.openxmlformats.org/officeDocument/2006/relationships/diagramQuickStyle" Target="../diagrams/quickStyle10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4821052" y="5157192"/>
            <a:ext cx="4143436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Подготовила Старший воспитатель ГБОУ Школа №1420 г. Москвы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Корпус 9,10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Соболева Инна Сергеевна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907704" y="2420888"/>
            <a:ext cx="6840760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Проектная </a:t>
            </a:r>
            <a:r>
              <a:rPr lang="ru-RU" sz="4400" b="1" dirty="0">
                <a:latin typeface="Times New Roman" pitchFamily="18" charset="0"/>
                <a:cs typeface="Times New Roman" pitchFamily="18" charset="0"/>
              </a:rPr>
              <a:t>деятельность </a:t>
            </a: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4400" b="1" dirty="0">
                <a:latin typeface="Times New Roman" pitchFamily="18" charset="0"/>
                <a:cs typeface="Times New Roman" pitchFamily="18" charset="0"/>
              </a:rPr>
              <a:t>ДОУ</a:t>
            </a:r>
            <a:r>
              <a:rPr lang="ru-RU" sz="4400" dirty="0"/>
              <a:t/>
            </a:r>
            <a:br>
              <a:rPr lang="ru-RU" sz="4400" dirty="0"/>
            </a:b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xmlns="" val="132406800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483768" y="692696"/>
            <a:ext cx="382155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По содержанию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xmlns="" val="1196553705"/>
              </p:ext>
            </p:extLst>
          </p:nvPr>
        </p:nvGraphicFramePr>
        <p:xfrm>
          <a:off x="428596" y="1785926"/>
          <a:ext cx="8208911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250447800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051720" y="260648"/>
            <a:ext cx="597666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По продолжительности 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xmlns="" val="3409285943"/>
              </p:ext>
            </p:extLst>
          </p:nvPr>
        </p:nvGraphicFramePr>
        <p:xfrm>
          <a:off x="539552" y="980728"/>
          <a:ext cx="8748464" cy="50323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429490181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3266351962"/>
              </p:ext>
            </p:extLst>
          </p:nvPr>
        </p:nvGraphicFramePr>
        <p:xfrm>
          <a:off x="251520" y="1052736"/>
          <a:ext cx="8712968" cy="55446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619672" y="188640"/>
            <a:ext cx="5039778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По доминирующему виду </a:t>
            </a:r>
            <a:endParaRPr lang="ru-RU" sz="32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проектной 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деятельности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1434152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0"/>
            <a:ext cx="8712968" cy="11430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Этапы работы над проектом 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1452299288"/>
              </p:ext>
            </p:extLst>
          </p:nvPr>
        </p:nvGraphicFramePr>
        <p:xfrm>
          <a:off x="683568" y="1128870"/>
          <a:ext cx="8568952" cy="53285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180394092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332656"/>
            <a:ext cx="6512511" cy="524576"/>
          </a:xfrm>
        </p:spPr>
        <p:txBody>
          <a:bodyPr>
            <a:normAutofit fontScale="90000"/>
          </a:bodyPr>
          <a:lstStyle/>
          <a:p>
            <a:pPr marL="0" indent="0"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Структура проекта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3990858504"/>
              </p:ext>
            </p:extLst>
          </p:nvPr>
        </p:nvGraphicFramePr>
        <p:xfrm>
          <a:off x="683568" y="980728"/>
          <a:ext cx="7964388" cy="54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353401339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611560" y="-13648"/>
            <a:ext cx="8229600" cy="727075"/>
          </a:xfrm>
        </p:spPr>
        <p:txBody>
          <a:bodyPr/>
          <a:lstStyle/>
          <a:p>
            <a:pPr algn="ctr"/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ВЫВОДЫ: </a:t>
            </a:r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xmlns="" val="1298374629"/>
              </p:ext>
            </p:extLst>
          </p:nvPr>
        </p:nvGraphicFramePr>
        <p:xfrm>
          <a:off x="827584" y="548680"/>
          <a:ext cx="7920880" cy="57606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428460628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xmlns="" val="3105867859"/>
              </p:ext>
            </p:extLst>
          </p:nvPr>
        </p:nvGraphicFramePr>
        <p:xfrm>
          <a:off x="251520" y="188640"/>
          <a:ext cx="8784976" cy="64807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321333072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 flipH="1">
            <a:off x="971600" y="1484784"/>
            <a:ext cx="7215238" cy="3571900"/>
          </a:xfrm>
          <a:prstGeom prst="roundRect">
            <a:avLst>
              <a:gd name="adj" fmla="val 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dirty="0" smtClean="0">
                <a:latin typeface="Times New Roman" pitchFamily="18" charset="0"/>
                <a:cs typeface="Times New Roman" pitchFamily="18" charset="0"/>
              </a:rPr>
              <a:t>СПАСИБО </a:t>
            </a:r>
          </a:p>
          <a:p>
            <a:pPr algn="ctr"/>
            <a:r>
              <a:rPr lang="ru-RU" sz="6600" dirty="0" smtClean="0">
                <a:latin typeface="Times New Roman" pitchFamily="18" charset="0"/>
                <a:cs typeface="Times New Roman" pitchFamily="18" charset="0"/>
              </a:rPr>
              <a:t>ЗА ВНИМАНИЕ!</a:t>
            </a:r>
            <a:endParaRPr lang="ru-RU" sz="6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88640"/>
            <a:ext cx="8712968" cy="1728192"/>
          </a:xfrm>
        </p:spPr>
        <p:txBody>
          <a:bodyPr>
            <a:normAutofit/>
          </a:bodyPr>
          <a:lstStyle/>
          <a:p>
            <a:pPr algn="ctr"/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Использование в процессе образовательной деятельности технологии проектирования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способствует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14400" y="1484784"/>
            <a:ext cx="8229600" cy="5040560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повышению детской самостоятельности,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активности дошкольников,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любознательности,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развитию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у детей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творческого мышления, умения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находить выход из трудной ситуации, становиться увереннее в своих силах,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азвитию умения успешно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адаптироваться к изменившейся ситуации школьного обучения,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вовлечению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родителей и других членов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семей в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образовательный процесс дошкольного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учреждения.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1637411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76164" y="260648"/>
            <a:ext cx="7848872" cy="1339552"/>
          </a:xfrm>
        </p:spPr>
        <p:txBody>
          <a:bodyPr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Что такое - Проект ?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95797" y="1484784"/>
            <a:ext cx="7355160" cy="4525963"/>
          </a:xfrm>
        </p:spPr>
        <p:txBody>
          <a:bodyPr/>
          <a:lstStyle/>
          <a:p>
            <a:pPr marL="0" indent="0"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Само слово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 «проект» заимствовано </a:t>
            </a: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из латыни: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«выброшенный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вперед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», «выступающий» «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бросающийся в глаза».</a:t>
            </a:r>
          </a:p>
          <a:p>
            <a:pPr marL="0" indent="0">
              <a:buNone/>
            </a:pP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переводе с греческого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– это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«путь исследования».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3874464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103128" y="548680"/>
            <a:ext cx="8040872" cy="53860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Проект </a:t>
            </a:r>
          </a:p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прототип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, прообраз какого-либо объекта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или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вида деятельности, а проектирование - процесс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создания проекта.</a:t>
            </a:r>
          </a:p>
          <a:p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Метод 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проектов как педагогическая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технология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– это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совокупность исследовательских, поисковых, проблемных методов, приемов и действий педагога в определенной последовательности для достижения поставленной задачи – решения проблемы, лично значимой для педагога, оформленной в виде некоего конечного продукта. </a:t>
            </a:r>
          </a:p>
        </p:txBody>
      </p:sp>
    </p:spTree>
    <p:extLst>
      <p:ext uri="{BB962C8B-B14F-4D97-AF65-F5344CB8AC3E}">
        <p14:creationId xmlns:p14="http://schemas.microsoft.com/office/powerpoint/2010/main" xmlns="" val="364449067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620688"/>
            <a:ext cx="8229600" cy="1600200"/>
          </a:xfrm>
        </p:spPr>
        <p:txBody>
          <a:bodyPr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Педагогическое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проектирование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79048" y="1932856"/>
            <a:ext cx="8264952" cy="3833267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sz="35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35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это процесс создания проекта, который отражает решение той или иной проблемы. Представляет собой деятельность, осуществляемую в условиях образовательного процесса и направленную на обеспечение его эффективного функционирования и развития</a:t>
            </a:r>
            <a:r>
              <a:rPr lang="ru-RU" sz="35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35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6585761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827584" y="836712"/>
            <a:ext cx="8712968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М.И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. Гуревич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к особенностям метода проектов относит такие характеристики как эффективность,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полипарадигмальность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, отсутствие единого подхода, постоянное совершенствование, постоянное совершенствование технологии в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течение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длительного времени. </a:t>
            </a:r>
          </a:p>
          <a:p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М.С. Коган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педагогический проект рассматривает как мотивационный целенаправленный способ изменения педагогической действительности и упорядоченной профессиональной деятельности, а также комплект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документов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, отражающих цели проектирования, состав, структуру объекта проектировочных усилий, логику проектирования, ресурсное обеспечение процесса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реализации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проекта.  </a:t>
            </a:r>
          </a:p>
        </p:txBody>
      </p:sp>
    </p:spTree>
    <p:extLst>
      <p:ext uri="{BB962C8B-B14F-4D97-AF65-F5344CB8AC3E}">
        <p14:creationId xmlns:p14="http://schemas.microsoft.com/office/powerpoint/2010/main" xmlns="" val="293932103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892480" cy="1143000"/>
          </a:xfrm>
        </p:spPr>
        <p:txBody>
          <a:bodyPr>
            <a:normAutofit fontScale="90000"/>
          </a:bodyPr>
          <a:lstStyle/>
          <a:p>
            <a:pPr marL="0" indent="0"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Особенности организации проектной деятельности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3604333885"/>
              </p:ext>
            </p:extLst>
          </p:nvPr>
        </p:nvGraphicFramePr>
        <p:xfrm>
          <a:off x="557300" y="1484784"/>
          <a:ext cx="8280920" cy="48245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17212105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xmlns="" val="2665074885"/>
              </p:ext>
            </p:extLst>
          </p:nvPr>
        </p:nvGraphicFramePr>
        <p:xfrm>
          <a:off x="323528" y="188640"/>
          <a:ext cx="8640960" cy="612067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139691731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260648"/>
            <a:ext cx="777686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По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количеству участников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xmlns="" val="2351929449"/>
              </p:ext>
            </p:extLst>
          </p:nvPr>
        </p:nvGraphicFramePr>
        <p:xfrm>
          <a:off x="251520" y="980728"/>
          <a:ext cx="8640960" cy="56886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31503109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араллакс">
  <a:themeElements>
    <a:clrScheme name="Параллакс">
      <a:dk1>
        <a:sysClr val="windowText" lastClr="000000"/>
      </a:dk1>
      <a:lt1>
        <a:sysClr val="window" lastClr="FFFFFF"/>
      </a:lt1>
      <a:dk2>
        <a:srgbClr val="212121"/>
      </a:dk2>
      <a:lt2>
        <a:srgbClr val="EBEBEB"/>
      </a:lt2>
      <a:accent1>
        <a:srgbClr val="30ACEC"/>
      </a:accent1>
      <a:accent2>
        <a:srgbClr val="80C34F"/>
      </a:accent2>
      <a:accent3>
        <a:srgbClr val="E29D3E"/>
      </a:accent3>
      <a:accent4>
        <a:srgbClr val="D64A3B"/>
      </a:accent4>
      <a:accent5>
        <a:srgbClr val="D64787"/>
      </a:accent5>
      <a:accent6>
        <a:srgbClr val="A666E1"/>
      </a:accent6>
      <a:hlink>
        <a:srgbClr val="3085ED"/>
      </a:hlink>
      <a:folHlink>
        <a:srgbClr val="82B6F4"/>
      </a:folHlink>
    </a:clrScheme>
    <a:fontScheme name="Параллакс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Параллакс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04000"/>
              </a:schemeClr>
            </a:gs>
            <a:gs pos="100000">
              <a:schemeClr val="phClr">
                <a:tint val="8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2000"/>
              </a:schemeClr>
            </a:gs>
            <a:gs pos="100000">
              <a:schemeClr val="phClr"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rnd" cmpd="sng" algn="ctr">
          <a:solidFill>
            <a:schemeClr val="phClr">
              <a:tint val="6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6000" endPos="32000" dist="12700" dir="5400000" sy="-100000" rotWithShape="0"/>
          </a:effectLst>
        </a:effectStyle>
        <a:effectStyle>
          <a:effectLst>
            <a:outerShdw blurRad="38100" dist="25400" dir="5400000" rotWithShape="0">
              <a:srgbClr val="000000">
                <a:alpha val="6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254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6000"/>
                <a:satMod val="180000"/>
              </a:schemeClr>
              <a:schemeClr val="phClr">
                <a:tint val="80000"/>
                <a:satMod val="120000"/>
                <a:lumMod val="18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Parallax" id="{3388167B-A2EB-4685-9635-1831D9AEF8C4}" vid="{4F7A876A-7598-49CA-AFC8-8EDA2551E4A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TM03457496[[fn=Параллакс]]</Template>
  <TotalTime>508</TotalTime>
  <Words>430</Words>
  <Application>Microsoft Office PowerPoint</Application>
  <PresentationFormat>Экран (4:3)</PresentationFormat>
  <Paragraphs>103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Параллакс</vt:lpstr>
      <vt:lpstr>Слайд 1</vt:lpstr>
      <vt:lpstr>Использование в процессе образовательной деятельности технологии проектирования  способствует</vt:lpstr>
      <vt:lpstr>Что такое - Проект ? </vt:lpstr>
      <vt:lpstr>Слайд 4</vt:lpstr>
      <vt:lpstr>Педагогическое проектирование</vt:lpstr>
      <vt:lpstr>Слайд 6</vt:lpstr>
      <vt:lpstr>Особенности организации проектной деятельности</vt:lpstr>
      <vt:lpstr>Слайд 8</vt:lpstr>
      <vt:lpstr>Слайд 9</vt:lpstr>
      <vt:lpstr>Слайд 10</vt:lpstr>
      <vt:lpstr>Слайд 11</vt:lpstr>
      <vt:lpstr>Слайд 12</vt:lpstr>
      <vt:lpstr>Этапы работы над проектом </vt:lpstr>
      <vt:lpstr>Структура проекта</vt:lpstr>
      <vt:lpstr>ВЫВОДЫ: </vt:lpstr>
      <vt:lpstr>Слайд 16</vt:lpstr>
      <vt:lpstr>Слайд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Проектная деятельность, как одна из эффективных форм взаимодействия ДОУ и семьи</dc:title>
  <dc:creator>Илья</dc:creator>
  <cp:lastModifiedBy>USER</cp:lastModifiedBy>
  <cp:revision>47</cp:revision>
  <dcterms:created xsi:type="dcterms:W3CDTF">2013-01-23T15:52:11Z</dcterms:created>
  <dcterms:modified xsi:type="dcterms:W3CDTF">2016-09-30T18:42:16Z</dcterms:modified>
</cp:coreProperties>
</file>