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674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58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5327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605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4856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242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619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109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588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901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065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020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76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126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131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778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341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Повторение и обобщение по теме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«Различные виды придаточных в СПП»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Готовимся к ГИА</a:t>
            </a:r>
            <a:br>
              <a:rPr lang="ru-RU" sz="3600" dirty="0" smtClean="0"/>
            </a:br>
            <a:r>
              <a:rPr lang="ru-RU" sz="3600" dirty="0" smtClean="0"/>
              <a:t>А5. Укажите слово с непроверяемой гласной в корне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00634"/>
          </a:xfrm>
        </p:spPr>
        <p:txBody>
          <a:bodyPr>
            <a:normAutofit/>
          </a:bodyPr>
          <a:lstStyle/>
          <a:p>
            <a:r>
              <a:rPr lang="ru-RU" dirty="0" smtClean="0"/>
              <a:t>Развернул</a:t>
            </a:r>
          </a:p>
          <a:p>
            <a:r>
              <a:rPr lang="ru-RU" dirty="0" smtClean="0"/>
              <a:t>Сражение</a:t>
            </a:r>
          </a:p>
          <a:p>
            <a:r>
              <a:rPr lang="ru-RU" dirty="0" smtClean="0"/>
              <a:t>Поползли</a:t>
            </a:r>
          </a:p>
          <a:p>
            <a:r>
              <a:rPr lang="ru-RU" dirty="0" smtClean="0"/>
              <a:t>Догадался</a:t>
            </a:r>
          </a:p>
          <a:p>
            <a:endParaRPr lang="ru-RU" dirty="0" smtClean="0"/>
          </a:p>
          <a:p>
            <a:r>
              <a:rPr lang="ru-RU" dirty="0" smtClean="0"/>
              <a:t>Разгадывать</a:t>
            </a:r>
          </a:p>
          <a:p>
            <a:r>
              <a:rPr lang="ru-RU" dirty="0" smtClean="0"/>
              <a:t>Предложить</a:t>
            </a:r>
          </a:p>
          <a:p>
            <a:r>
              <a:rPr lang="ru-RU" dirty="0" smtClean="0"/>
              <a:t>Касается</a:t>
            </a:r>
          </a:p>
          <a:p>
            <a:r>
              <a:rPr lang="ru-RU" dirty="0" smtClean="0"/>
              <a:t>сентябрь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Заберет</a:t>
            </a:r>
          </a:p>
          <a:p>
            <a:r>
              <a:rPr lang="ru-RU" dirty="0" smtClean="0"/>
              <a:t>Тротуар</a:t>
            </a:r>
          </a:p>
          <a:p>
            <a:r>
              <a:rPr lang="ru-RU" dirty="0" smtClean="0"/>
              <a:t>Казалось</a:t>
            </a:r>
          </a:p>
          <a:p>
            <a:r>
              <a:rPr lang="ru-RU" dirty="0" smtClean="0"/>
              <a:t>подошли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Инженер</a:t>
            </a:r>
          </a:p>
          <a:p>
            <a:r>
              <a:rPr lang="ru-RU" dirty="0" smtClean="0"/>
              <a:t>Загореть</a:t>
            </a:r>
          </a:p>
          <a:p>
            <a:r>
              <a:rPr lang="ru-RU" dirty="0" smtClean="0"/>
              <a:t>Деревянный</a:t>
            </a:r>
          </a:p>
          <a:p>
            <a:r>
              <a:rPr lang="ru-RU" dirty="0" smtClean="0"/>
              <a:t>полезный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2" y="214290"/>
            <a:ext cx="9015418" cy="150019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А6.в каком слове правописание приставки определяется значением </a:t>
            </a:r>
            <a:br>
              <a:rPr lang="ru-RU" sz="3600" dirty="0" smtClean="0"/>
            </a:br>
            <a:r>
              <a:rPr lang="ru-RU" sz="3600" dirty="0" smtClean="0"/>
              <a:t>«неполнота действия»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Прибой</a:t>
            </a:r>
          </a:p>
          <a:p>
            <a:r>
              <a:rPr lang="ru-RU" dirty="0" smtClean="0"/>
              <a:t>Приползти</a:t>
            </a:r>
          </a:p>
          <a:p>
            <a:r>
              <a:rPr lang="ru-RU" dirty="0" smtClean="0"/>
              <a:t>Прилепить</a:t>
            </a:r>
          </a:p>
          <a:p>
            <a:r>
              <a:rPr lang="ru-RU" dirty="0" smtClean="0"/>
              <a:t>Присесть</a:t>
            </a:r>
          </a:p>
          <a:p>
            <a:endParaRPr lang="ru-RU" dirty="0" smtClean="0"/>
          </a:p>
          <a:p>
            <a:r>
              <a:rPr lang="ru-RU" dirty="0" smtClean="0"/>
              <a:t>Примолкнуть</a:t>
            </a:r>
          </a:p>
          <a:p>
            <a:r>
              <a:rPr lang="ru-RU" dirty="0" smtClean="0"/>
              <a:t>Пришкольный</a:t>
            </a:r>
          </a:p>
          <a:p>
            <a:r>
              <a:rPr lang="ru-RU" dirty="0" smtClean="0"/>
              <a:t>Пришить</a:t>
            </a:r>
          </a:p>
          <a:p>
            <a:r>
              <a:rPr lang="ru-RU" dirty="0" smtClean="0"/>
              <a:t>Прилежный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Притащить</a:t>
            </a:r>
          </a:p>
          <a:p>
            <a:r>
              <a:rPr lang="ru-RU" dirty="0" smtClean="0"/>
              <a:t>Приставка</a:t>
            </a:r>
          </a:p>
          <a:p>
            <a:r>
              <a:rPr lang="ru-RU" dirty="0" smtClean="0"/>
              <a:t>Прикрыть</a:t>
            </a:r>
          </a:p>
          <a:p>
            <a:r>
              <a:rPr lang="ru-RU" dirty="0" smtClean="0"/>
              <a:t>Приморский</a:t>
            </a:r>
          </a:p>
          <a:p>
            <a:endParaRPr lang="ru-RU" dirty="0" smtClean="0"/>
          </a:p>
          <a:p>
            <a:r>
              <a:rPr lang="ru-RU" dirty="0" smtClean="0"/>
              <a:t>Придать</a:t>
            </a:r>
          </a:p>
          <a:p>
            <a:r>
              <a:rPr lang="ru-RU" dirty="0" smtClean="0"/>
              <a:t>Приютить</a:t>
            </a:r>
          </a:p>
          <a:p>
            <a:r>
              <a:rPr lang="ru-RU" dirty="0" smtClean="0"/>
              <a:t>Привстать</a:t>
            </a:r>
          </a:p>
          <a:p>
            <a:r>
              <a:rPr lang="ru-RU" dirty="0" smtClean="0"/>
              <a:t>прибрежный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А7. В каком слове правописание  </a:t>
            </a:r>
            <a:r>
              <a:rPr lang="ru-RU" sz="3200" dirty="0" err="1" smtClean="0"/>
              <a:t>н-нн</a:t>
            </a:r>
            <a:r>
              <a:rPr lang="ru-RU" sz="3200" dirty="0" smtClean="0"/>
              <a:t> в суффиксе определяется исключением из правила?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Принесенный</a:t>
            </a:r>
          </a:p>
          <a:p>
            <a:r>
              <a:rPr lang="ru-RU" dirty="0" smtClean="0"/>
              <a:t>Письменный</a:t>
            </a:r>
          </a:p>
          <a:p>
            <a:r>
              <a:rPr lang="ru-RU" dirty="0" smtClean="0"/>
              <a:t>Величественный</a:t>
            </a:r>
          </a:p>
          <a:p>
            <a:r>
              <a:rPr lang="ru-RU" dirty="0" smtClean="0"/>
              <a:t>Неожиданный</a:t>
            </a:r>
          </a:p>
          <a:p>
            <a:endParaRPr lang="ru-RU" dirty="0" smtClean="0"/>
          </a:p>
          <a:p>
            <a:r>
              <a:rPr lang="ru-RU" dirty="0" smtClean="0"/>
              <a:t>Ветреный</a:t>
            </a:r>
          </a:p>
          <a:p>
            <a:r>
              <a:rPr lang="ru-RU" dirty="0" smtClean="0"/>
              <a:t>Маринованный</a:t>
            </a:r>
          </a:p>
          <a:p>
            <a:r>
              <a:rPr lang="ru-RU" dirty="0" smtClean="0"/>
              <a:t>Смущенный</a:t>
            </a:r>
          </a:p>
          <a:p>
            <a:r>
              <a:rPr lang="ru-RU" dirty="0" smtClean="0"/>
              <a:t>пчелиный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Безветренный</a:t>
            </a:r>
          </a:p>
          <a:p>
            <a:r>
              <a:rPr lang="ru-RU" dirty="0" smtClean="0"/>
              <a:t>Стеклянный</a:t>
            </a:r>
          </a:p>
          <a:p>
            <a:r>
              <a:rPr lang="ru-RU" dirty="0" smtClean="0"/>
              <a:t>Соломенный</a:t>
            </a:r>
          </a:p>
          <a:p>
            <a:r>
              <a:rPr lang="ru-RU" dirty="0" smtClean="0"/>
              <a:t>Проданный</a:t>
            </a:r>
          </a:p>
          <a:p>
            <a:endParaRPr lang="ru-RU" dirty="0" smtClean="0"/>
          </a:p>
          <a:p>
            <a:r>
              <a:rPr lang="ru-RU" dirty="0" smtClean="0"/>
              <a:t>Нежданный</a:t>
            </a:r>
          </a:p>
          <a:p>
            <a:r>
              <a:rPr lang="ru-RU" dirty="0" smtClean="0"/>
              <a:t>Поставленный</a:t>
            </a:r>
          </a:p>
          <a:p>
            <a:r>
              <a:rPr lang="ru-RU" dirty="0" smtClean="0"/>
              <a:t>Побеленный</a:t>
            </a:r>
          </a:p>
          <a:p>
            <a:r>
              <a:rPr lang="ru-RU" dirty="0" smtClean="0"/>
              <a:t>заброшенный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Б5. Назовите номера запятых при вводных словах.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Дима самостоятельно в свое время поступил на юридический,(1) самостоятельно ,(2) к полному ужасу родителей ,(3) пошел работать в прокуратуру. Все думали,(4) что ненадолго,(5) а он так и работал,(6) рьяно и с полным самозабвением.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Составьте предложения по схемам: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( - =), [- = ,</a:t>
            </a:r>
            <a:r>
              <a:rPr lang="en-US" dirty="0" smtClean="0"/>
              <a:t>I~~~I</a:t>
            </a:r>
            <a:r>
              <a:rPr lang="ru-RU" dirty="0" smtClean="0"/>
              <a:t>]</a:t>
            </a:r>
            <a:r>
              <a:rPr lang="en-US" dirty="0" smtClean="0"/>
              <a:t>.</a:t>
            </a:r>
          </a:p>
          <a:p>
            <a:r>
              <a:rPr lang="en-US" dirty="0" smtClean="0"/>
              <a:t>[=]</a:t>
            </a:r>
            <a:r>
              <a:rPr lang="ru-RU" dirty="0" smtClean="0"/>
              <a:t>, (</a:t>
            </a:r>
            <a:r>
              <a:rPr lang="ru-RU" u="sng" dirty="0" smtClean="0"/>
              <a:t>что</a:t>
            </a:r>
            <a:r>
              <a:rPr lang="ru-RU" dirty="0" smtClean="0"/>
              <a:t>  =).</a:t>
            </a:r>
          </a:p>
          <a:p>
            <a:r>
              <a:rPr lang="ru-RU" dirty="0" smtClean="0"/>
              <a:t>[    ,что (- =,</a:t>
            </a:r>
            <a:r>
              <a:rPr lang="en-US" dirty="0" smtClean="0"/>
              <a:t>I_._.I</a:t>
            </a:r>
            <a:r>
              <a:rPr lang="ru-RU" smtClean="0"/>
              <a:t>) ,  </a:t>
            </a:r>
            <a:r>
              <a:rPr lang="ru-RU" dirty="0" smtClean="0"/>
              <a:t>].</a:t>
            </a:r>
          </a:p>
          <a:p>
            <a:r>
              <a:rPr lang="ru-RU" dirty="0" smtClean="0"/>
              <a:t>[-   , ( который  =), =].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Расставить знаки препинания, определить вид придаточного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/>
              <a:t>Тяжесть лежавшая на сердце исчезла будто кто-то разжал стиснутое в кулаке сердце.</a:t>
            </a:r>
          </a:p>
          <a:p>
            <a:pPr lvl="0"/>
            <a:r>
              <a:rPr lang="ru-RU" sz="2800" dirty="0" smtClean="0"/>
              <a:t>Когда среди деревьев показался дом Григ попрощался с девочкой.</a:t>
            </a:r>
          </a:p>
          <a:p>
            <a:pPr lvl="0"/>
            <a:r>
              <a:rPr lang="ru-RU" sz="2800" dirty="0" smtClean="0"/>
              <a:t>Мне даже показалось что я вижу вдали неясную женскую фигуру кутающуюся во что-то белое.</a:t>
            </a:r>
          </a:p>
          <a:p>
            <a:pPr lvl="0"/>
            <a:r>
              <a:rPr lang="ru-RU" sz="2800" dirty="0" smtClean="0"/>
              <a:t>Может быть я так долго слышал этот запах только потому что мне этого хотелось.</a:t>
            </a:r>
          </a:p>
          <a:p>
            <a:pPr lvl="0"/>
            <a:r>
              <a:rPr lang="ru-RU" sz="2800" dirty="0" smtClean="0"/>
              <a:t>Они уходили туда где жили их предки.</a:t>
            </a:r>
          </a:p>
          <a:p>
            <a:pPr lvl="0"/>
            <a:r>
              <a:rPr lang="ru-RU" sz="2800" dirty="0" smtClean="0"/>
              <a:t>В саду было так тихо потому что птицы устав за день успокоились.</a:t>
            </a:r>
          </a:p>
          <a:p>
            <a:pPr lvl="0"/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</TotalTime>
  <Words>265</Words>
  <Application>Microsoft Office PowerPoint</Application>
  <PresentationFormat>Экран (4:3)</PresentationFormat>
  <Paragraphs>74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Грань</vt:lpstr>
      <vt:lpstr>Повторение и обобщение по теме</vt:lpstr>
      <vt:lpstr>Готовимся к ГИА А5. Укажите слово с непроверяемой гласной в корне</vt:lpstr>
      <vt:lpstr>А6.в каком слове правописание приставки определяется значением  «неполнота действия» </vt:lpstr>
      <vt:lpstr>А7. В каком слове правописание  н-нн в суффиксе определяется исключением из правила?</vt:lpstr>
      <vt:lpstr>Б5. Назовите номера запятых при вводных словах.</vt:lpstr>
      <vt:lpstr>Составьте предложения по схемам:</vt:lpstr>
      <vt:lpstr>Расставить знаки препинания, определить вид придаточного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и обобщение по теме</dc:title>
  <dc:creator>User</dc:creator>
  <cp:lastModifiedBy>SONY</cp:lastModifiedBy>
  <cp:revision>8</cp:revision>
  <dcterms:created xsi:type="dcterms:W3CDTF">2013-01-23T16:07:43Z</dcterms:created>
  <dcterms:modified xsi:type="dcterms:W3CDTF">2016-10-02T13:08:24Z</dcterms:modified>
</cp:coreProperties>
</file>