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7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1" d="100"/>
          <a:sy n="81" d="100"/>
        </p:scale>
        <p:origin x="-834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E422-1C5D-4FB9-87B5-E8041BE34396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47CC-089A-45AF-8CEA-EA39542875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E422-1C5D-4FB9-87B5-E8041BE34396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47CC-089A-45AF-8CEA-EA395428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E422-1C5D-4FB9-87B5-E8041BE34396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47CC-089A-45AF-8CEA-EA395428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E422-1C5D-4FB9-87B5-E8041BE34396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47CC-089A-45AF-8CEA-EA39542875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E422-1C5D-4FB9-87B5-E8041BE34396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47CC-089A-45AF-8CEA-EA395428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E422-1C5D-4FB9-87B5-E8041BE34396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47CC-089A-45AF-8CEA-EA39542875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E422-1C5D-4FB9-87B5-E8041BE34396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47CC-089A-45AF-8CEA-EA39542875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E422-1C5D-4FB9-87B5-E8041BE34396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47CC-089A-45AF-8CEA-EA395428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E422-1C5D-4FB9-87B5-E8041BE34396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47CC-089A-45AF-8CEA-EA395428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E422-1C5D-4FB9-87B5-E8041BE34396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47CC-089A-45AF-8CEA-EA395428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E422-1C5D-4FB9-87B5-E8041BE34396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047CC-089A-45AF-8CEA-EA39542875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96E422-1C5D-4FB9-87B5-E8041BE34396}" type="datetimeFigureOut">
              <a:rPr lang="ru-RU" smtClean="0"/>
              <a:pPr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08047CC-089A-45AF-8CEA-EA395428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mamideti.ru/vozrastnaya-periodizaciya/podvizhnye-igry/" TargetMode="External"/><Relationship Id="rId2" Type="http://schemas.openxmlformats.org/officeDocument/2006/relationships/hyperlink" Target="http://fireshownsk.ucoz.hu/blog/narodnye_podvizhnye_igry_sensomotornye_igry_razvivajushhie_igry_pljazhnye/2013-05-23-19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54260"/>
            <a:ext cx="3935628" cy="181064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физической культуре: Русские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подвижные игры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754260"/>
            <a:ext cx="4104456" cy="5555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450912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Выполнил: ученик 5 «Д» класса </a:t>
            </a:r>
            <a:r>
              <a:rPr lang="ru-RU" b="1" dirty="0" err="1" smtClean="0"/>
              <a:t>Бельды</a:t>
            </a:r>
            <a:r>
              <a:rPr lang="ru-RU" b="1" dirty="0" smtClean="0"/>
              <a:t> Дмитрий</a:t>
            </a:r>
          </a:p>
          <a:p>
            <a:r>
              <a:rPr lang="ru-RU" b="1" dirty="0" smtClean="0"/>
              <a:t>Учитель</a:t>
            </a:r>
            <a:r>
              <a:rPr lang="ru-RU" b="1" dirty="0"/>
              <a:t>:</a:t>
            </a:r>
            <a:r>
              <a:rPr lang="ru-RU" dirty="0"/>
              <a:t> Лозан Иван Анатольевич, учитель физической культуры МОУ ЦО «Открытие»</a:t>
            </a:r>
          </a:p>
        </p:txBody>
      </p:sp>
    </p:spTree>
    <p:extLst>
      <p:ext uri="{BB962C8B-B14F-4D97-AF65-F5344CB8AC3E}">
        <p14:creationId xmlns:p14="http://schemas.microsoft.com/office/powerpoint/2010/main" xmlns="" val="372762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5661248"/>
            <a:ext cx="8568952" cy="9361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ЛАПТА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32652"/>
            <a:ext cx="3096344" cy="4824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2483769" y="1412775"/>
            <a:ext cx="4752532" cy="2592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>
          <a:xfrm rot="16200000">
            <a:off x="5292079" y="1412772"/>
            <a:ext cx="4680524" cy="2520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93291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5589240"/>
            <a:ext cx="8424936" cy="10081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ПР………И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88640"/>
            <a:ext cx="4237930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067944" y="836712"/>
            <a:ext cx="5256584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32092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5733256"/>
            <a:ext cx="8496944" cy="8640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УДОЧКА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88640"/>
            <a:ext cx="4309938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031940" y="872716"/>
            <a:ext cx="5328592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7692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805264"/>
            <a:ext cx="8640959" cy="8640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ТРЕТИЙ ЛИШНИЙ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88640"/>
            <a:ext cx="4309938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0"/>
          <a:stretch/>
        </p:blipFill>
        <p:spPr>
          <a:xfrm rot="5400000">
            <a:off x="4175956" y="728703"/>
            <a:ext cx="5256584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62413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661248"/>
            <a:ext cx="8640960" cy="10081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КАЗАКИ-РАЗБОЙНИКИ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88640"/>
            <a:ext cx="4309938" cy="53285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9"/>
          <a:stretch/>
        </p:blipFill>
        <p:spPr>
          <a:xfrm rot="5400000">
            <a:off x="4139952" y="764707"/>
            <a:ext cx="5328592" cy="4176464"/>
          </a:xfrm>
        </p:spPr>
      </p:pic>
    </p:spTree>
    <p:extLst>
      <p:ext uri="{BB962C8B-B14F-4D97-AF65-F5344CB8AC3E}">
        <p14:creationId xmlns:p14="http://schemas.microsoft.com/office/powerpoint/2010/main" xmlns="" val="343310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661248"/>
            <a:ext cx="8712967" cy="100811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КОШКИ-М……….И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88640"/>
            <a:ext cx="4381946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4211963" y="692692"/>
            <a:ext cx="5256584" cy="4248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56662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268760"/>
            <a:ext cx="2808312" cy="4104456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347864" y="260648"/>
            <a:ext cx="5256584" cy="6264696"/>
          </a:xfrm>
        </p:spPr>
        <p:txBody>
          <a:bodyPr>
            <a:noAutofit/>
          </a:bodyPr>
          <a:lstStyle/>
          <a:p>
            <a:r>
              <a:rPr lang="ru-RU" sz="3400" dirty="0" smtClean="0"/>
              <a:t>Подвижные игры полезны для здоровья, воспитывают характер, волю, смелость, укрепляют физически, развивают нравственные чувства, оказывают влияние на воспитание ума, создают весёлое </a:t>
            </a:r>
            <a:r>
              <a:rPr lang="ru-RU" sz="3200" dirty="0" smtClean="0"/>
              <a:t>настроение!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34606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8" y="731519"/>
            <a:ext cx="6813377" cy="3474720"/>
          </a:xfrm>
        </p:spPr>
        <p:txBody>
          <a:bodyPr/>
          <a:lstStyle/>
          <a:p>
            <a:r>
              <a:rPr lang="ru-RU" sz="2400" dirty="0" smtClean="0">
                <a:hlinkClick r:id="rId2"/>
              </a:rPr>
              <a:t>Изображение детей в русских народных костюмах:</a:t>
            </a:r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://fireshownsk.ucoz.hu/blog/</a:t>
            </a:r>
            <a:r>
              <a:rPr lang="en-US" sz="2400" dirty="0" err="1">
                <a:hlinkClick r:id="rId2"/>
              </a:rPr>
              <a:t>narodnye_podvizhnye_igry_sensomotornye</a:t>
            </a:r>
            <a:r>
              <a:rPr lang="en-US" sz="2400" dirty="0" smtClean="0">
                <a:hlinkClick r:id="rId2"/>
              </a:rPr>
              <a:t>…</a:t>
            </a:r>
            <a:endParaRPr lang="ru-RU" sz="2400" dirty="0" smtClean="0"/>
          </a:p>
          <a:p>
            <a:r>
              <a:rPr lang="ru-RU" sz="2400" b="1" dirty="0" smtClean="0"/>
              <a:t>Изображение детей:</a:t>
            </a:r>
          </a:p>
          <a:p>
            <a:r>
              <a:rPr lang="en-US" sz="2400" dirty="0">
                <a:hlinkClick r:id="rId3"/>
              </a:rPr>
              <a:t>http://mamideti.ru/vozrastnaya-periodizaciya/podvizhnye-igry</a:t>
            </a:r>
            <a:r>
              <a:rPr lang="en-US" dirty="0">
                <a:hlinkClick r:id="rId3"/>
              </a:rPr>
              <a:t>/</a:t>
            </a:r>
            <a:endParaRPr lang="en-US" dirty="0"/>
          </a:p>
          <a:p>
            <a:endParaRPr lang="ru-RU" dirty="0">
              <a:effectLst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2414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4" b="19"/>
          <a:stretch/>
        </p:blipFill>
        <p:spPr>
          <a:xfrm rot="16200000">
            <a:off x="-900608" y="1340763"/>
            <a:ext cx="6480719" cy="4176464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716017" y="1264089"/>
            <a:ext cx="4176463" cy="563231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Когда возникли русские народные</a:t>
            </a:r>
          </a:p>
          <a:p>
            <a:r>
              <a:rPr lang="ru-RU" sz="2000" dirty="0"/>
              <a:t>п</a:t>
            </a:r>
            <a:r>
              <a:rPr lang="ru-RU" sz="2000" dirty="0" smtClean="0"/>
              <a:t>одвижные игры? Кто придумал их?</a:t>
            </a:r>
          </a:p>
          <a:p>
            <a:r>
              <a:rPr lang="ru-RU" sz="2000" dirty="0" smtClean="0"/>
              <a:t>На этот вопрос только один ответ: они</a:t>
            </a:r>
          </a:p>
          <a:p>
            <a:r>
              <a:rPr lang="ru-RU" sz="2000" dirty="0"/>
              <a:t>с</a:t>
            </a:r>
            <a:r>
              <a:rPr lang="ru-RU" sz="2000" dirty="0" smtClean="0"/>
              <a:t>озданы народом, так же как сказки и </a:t>
            </a:r>
          </a:p>
          <a:p>
            <a:r>
              <a:rPr lang="ru-RU" sz="2000" dirty="0"/>
              <a:t>п</a:t>
            </a:r>
            <a:r>
              <a:rPr lang="ru-RU" sz="2000" dirty="0" smtClean="0"/>
              <a:t>есни. Они сохранились и дошли до наших дней из глубокой старины, передавались из поколения в поколение. Собирались мальчишки и девчонки на деревенской улице, водили хороводы, без устали бегали, играя в жмурки, пятнашки, состязались в ловкости, играя в лапту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619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149080"/>
            <a:ext cx="8424935" cy="252028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sz="2400" dirty="0" smtClean="0"/>
              <a:t>Разделены они по видам движений: </a:t>
            </a:r>
            <a:r>
              <a:rPr lang="ru-RU" sz="2400" dirty="0" smtClean="0">
                <a:solidFill>
                  <a:srgbClr val="FF0000"/>
                </a:solidFill>
              </a:rPr>
              <a:t>игры с бегом, прыжками, метанием. </a:t>
            </a:r>
            <a:r>
              <a:rPr lang="ru-RU" sz="2400" dirty="0" smtClean="0"/>
              <a:t>Некоторые из них можно играть как в тёплое, так и в холодное время года. </a:t>
            </a:r>
            <a:r>
              <a:rPr lang="ru-RU" sz="2400" dirty="0" smtClean="0">
                <a:solidFill>
                  <a:srgbClr val="FF0000"/>
                </a:solidFill>
              </a:rPr>
              <a:t>Большое значение заложено в правилах игры. </a:t>
            </a:r>
            <a:r>
              <a:rPr lang="ru-RU" sz="2400" dirty="0" smtClean="0"/>
              <a:t>Они определяют её ход, регулируют действия и поведение играющих.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88640"/>
            <a:ext cx="6624736" cy="4018235"/>
          </a:xfrm>
        </p:spPr>
      </p:pic>
    </p:spTree>
    <p:extLst>
      <p:ext uri="{BB962C8B-B14F-4D97-AF65-F5344CB8AC3E}">
        <p14:creationId xmlns:p14="http://schemas.microsoft.com/office/powerpoint/2010/main" xmlns="" val="57176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445224"/>
            <a:ext cx="6512511" cy="115212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6600" dirty="0" smtClean="0"/>
              <a:t>Ж………И </a:t>
            </a: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60648"/>
            <a:ext cx="4165922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4391985" y="800708"/>
            <a:ext cx="4752527" cy="3816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736904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589240"/>
            <a:ext cx="8136903" cy="10801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ПЯТ…………И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548680"/>
            <a:ext cx="4165922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4211966" y="1124742"/>
            <a:ext cx="4752529" cy="3600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72840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5229200"/>
            <a:ext cx="7982272" cy="10801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ГОРЕЛКИ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88640"/>
            <a:ext cx="4165922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4139953" y="764703"/>
            <a:ext cx="4824536" cy="3672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84603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229200"/>
            <a:ext cx="8352927" cy="14401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ЧИЖИК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404664"/>
            <a:ext cx="4165922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461" b="24"/>
          <a:stretch/>
        </p:blipFill>
        <p:spPr>
          <a:xfrm rot="5400000">
            <a:off x="4445941" y="638645"/>
            <a:ext cx="4500590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7097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589240"/>
            <a:ext cx="8352927" cy="100811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ЧЕХАРДА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60648"/>
            <a:ext cx="4165922" cy="504056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175957" y="800709"/>
            <a:ext cx="5040558" cy="3960440"/>
          </a:xfrm>
        </p:spPr>
      </p:pic>
    </p:spTree>
    <p:extLst>
      <p:ext uri="{BB962C8B-B14F-4D97-AF65-F5344CB8AC3E}">
        <p14:creationId xmlns:p14="http://schemas.microsoft.com/office/powerpoint/2010/main" xmlns="" val="426106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061" y="5589241"/>
            <a:ext cx="8521723" cy="108012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З……….А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88640"/>
            <a:ext cx="2880320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159731" y="1304765"/>
            <a:ext cx="4968552" cy="2736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>
          <a:xfrm rot="5400000">
            <a:off x="5119162" y="1272570"/>
            <a:ext cx="4968552" cy="2800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0600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182</TotalTime>
  <Words>229</Words>
  <Application>Microsoft Office PowerPoint</Application>
  <PresentationFormat>Экран (4:3)</PresentationFormat>
  <Paragraphs>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Проект по физической культуре: Русские народные подвижные игры</vt:lpstr>
      <vt:lpstr>Слайд 2</vt:lpstr>
      <vt:lpstr>Разделены они по видам движений: игры с бегом, прыжками, метанием. Некоторые из них можно играть как в тёплое, так и в холодное время года. Большое значение заложено в правилах игры. Они определяют её ход, регулируют действия и поведение играющих.   </vt:lpstr>
      <vt:lpstr>Ж………И    </vt:lpstr>
      <vt:lpstr>ПЯТ…………И</vt:lpstr>
      <vt:lpstr>ГОРЕЛКИ</vt:lpstr>
      <vt:lpstr>ЧИЖИК</vt:lpstr>
      <vt:lpstr>ЧЕХАРДА</vt:lpstr>
      <vt:lpstr>З……….А</vt:lpstr>
      <vt:lpstr>ЛАПТА</vt:lpstr>
      <vt:lpstr>ПР………И</vt:lpstr>
      <vt:lpstr>УДОЧКА</vt:lpstr>
      <vt:lpstr>ТРЕТИЙ ЛИШНИЙ</vt:lpstr>
      <vt:lpstr>КАЗАКИ-РАЗБОЙНИКИ</vt:lpstr>
      <vt:lpstr>КОШКИ-М……….И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народные подвижные игры</dc:title>
  <dc:creator>1</dc:creator>
  <cp:lastModifiedBy>Admin</cp:lastModifiedBy>
  <cp:revision>26</cp:revision>
  <dcterms:created xsi:type="dcterms:W3CDTF">2014-09-27T10:01:13Z</dcterms:created>
  <dcterms:modified xsi:type="dcterms:W3CDTF">2016-09-20T10:56:37Z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1541624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