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6E5215-AAD9-4D74-81DB-40AE0483E374}" type="datetimeFigureOut">
              <a:rPr lang="ru-RU" smtClean="0"/>
              <a:t>18.05.2016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4AE943-5C05-4484-A6BB-06524E4ECC1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367240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Круглый стол с родителями : «Подготовка к школе»</a:t>
            </a:r>
            <a:br>
              <a:rPr lang="ru-RU" sz="5400" dirty="0" smtClean="0"/>
            </a:br>
            <a:r>
              <a:rPr lang="ru-RU" sz="5400" dirty="0" smtClean="0"/>
              <a:t>«Здоровый ребёнок»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65104"/>
            <a:ext cx="7854696" cy="1872208"/>
          </a:xfrm>
        </p:spPr>
        <p:txBody>
          <a:bodyPr/>
          <a:lstStyle/>
          <a:p>
            <a:pPr algn="ctr"/>
            <a:r>
              <a:rPr lang="ru-RU" dirty="0" smtClean="0"/>
              <a:t>Презентацию приготовила </a:t>
            </a:r>
          </a:p>
          <a:p>
            <a:pPr algn="ctr"/>
            <a:r>
              <a:rPr lang="ru-RU" dirty="0" smtClean="0"/>
              <a:t>музыкальный руководитель </a:t>
            </a:r>
            <a:r>
              <a:rPr lang="ru-RU" dirty="0" err="1" smtClean="0"/>
              <a:t>Худорожкова</a:t>
            </a:r>
            <a:r>
              <a:rPr lang="ru-RU" dirty="0" smtClean="0"/>
              <a:t> Л.Л.</a:t>
            </a:r>
          </a:p>
          <a:p>
            <a:pPr algn="ctr"/>
            <a:r>
              <a:rPr lang="ru-RU" dirty="0" smtClean="0"/>
              <a:t>Март 2016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6000" dirty="0" smtClean="0"/>
              <a:t>Удачи в </a:t>
            </a:r>
            <a:r>
              <a:rPr lang="ru-RU" sz="6000" dirty="0" smtClean="0"/>
              <a:t> будущей учёбе</a:t>
            </a:r>
            <a:r>
              <a:rPr lang="ru-RU" sz="6000" dirty="0" smtClean="0"/>
              <a:t>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Актуальность темы: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Главная проблема здоровья обучаемого, возникающая в процессе учебной деятельности – это его </a:t>
            </a:r>
            <a:r>
              <a:rPr lang="ru-RU" b="1" i="1" dirty="0" smtClean="0"/>
              <a:t>утомление</a:t>
            </a:r>
            <a:r>
              <a:rPr lang="ru-RU" b="1" dirty="0" smtClean="0"/>
              <a:t>.</a:t>
            </a:r>
            <a:r>
              <a:rPr lang="ru-RU" dirty="0" smtClean="0"/>
              <a:t> Оно является причиной нарушения нормальной работы головного мозга и приводит к многочисленным ошибкам. </a:t>
            </a:r>
          </a:p>
          <a:p>
            <a:r>
              <a:rPr lang="ru-RU" dirty="0" smtClean="0"/>
              <a:t>Систематическое утомление приводит к переутомлению, нарушающую жизнедеятельность всего организма, и в первую очередь психическую: снижается способность к  мышлению и запоминанию, ослабляется внимание и  восприятие,  нарушается система двигательных ассоциаций, волевые процессы, общая активность и эмоциональность, появляется сонливость, вялость, плохой аппетит и, в конечном итоге,  отсутствие интереса к обучению.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2700" dirty="0" smtClean="0"/>
              <a:t>Благодаря исследованиям, изучавшим психофизиологический аспект воздействия музыки на организм человека, можно считать твердо установленными следующие факты:     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музыка воздействует на определенные мозговые зоны и активизирует работу мозга в целом;      </a:t>
            </a:r>
          </a:p>
          <a:p>
            <a:pPr lvl="0"/>
            <a:r>
              <a:rPr lang="ru-RU" dirty="0" smtClean="0"/>
              <a:t>музыка оказывает заметное воздействие на минутный объём крови, частоту пульса, кровяное давление, уровень сахара в крови;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0"/>
            <a:r>
              <a:rPr lang="ru-RU" dirty="0" smtClean="0"/>
              <a:t> музыка стимулирует </a:t>
            </a:r>
            <a:r>
              <a:rPr lang="ru-RU" dirty="0" smtClean="0"/>
              <a:t>физиологические процессы организма, происходящие ритмично как в двигательной, так и вегетативной сфере;</a:t>
            </a:r>
          </a:p>
          <a:p>
            <a:pPr lvl="0"/>
            <a:r>
              <a:rPr lang="ru-RU" dirty="0" smtClean="0"/>
              <a:t>музыка повышает и понижает мышечный тонус;</a:t>
            </a:r>
          </a:p>
          <a:p>
            <a:pPr lvl="0"/>
            <a:r>
              <a:rPr lang="ru-RU" dirty="0" smtClean="0"/>
              <a:t>восприятие и исполнение музыкальных произведений стимулирует появление эмоций;</a:t>
            </a:r>
          </a:p>
          <a:p>
            <a:pPr lvl="0"/>
            <a:r>
              <a:rPr lang="ru-RU" dirty="0" smtClean="0"/>
              <a:t>музыка улучшает вербальные и арифметические способности;</a:t>
            </a:r>
          </a:p>
          <a:p>
            <a:pPr lvl="0"/>
            <a:r>
              <a:rPr lang="ru-RU" dirty="0" smtClean="0"/>
              <a:t>музыка стимулирует процессы восприятия и памяти; </a:t>
            </a:r>
          </a:p>
          <a:p>
            <a:pPr lvl="0"/>
            <a:r>
              <a:rPr lang="ru-RU" dirty="0" smtClean="0"/>
              <a:t>активизирует творческое мышление.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технологии: «</a:t>
            </a:r>
            <a:r>
              <a:rPr lang="ru-RU" dirty="0" err="1" smtClean="0"/>
              <a:t>Вокалотерапия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 основе исследований научной литературы отмечено, что</a:t>
            </a:r>
            <a:r>
              <a:rPr lang="ru-RU" b="1" dirty="0" smtClean="0"/>
              <a:t> </a:t>
            </a:r>
            <a:r>
              <a:rPr lang="ru-RU" b="1" dirty="0" err="1" smtClean="0"/>
              <a:t>вокалотерапия</a:t>
            </a:r>
            <a:r>
              <a:rPr lang="ru-RU" dirty="0" smtClean="0"/>
              <a:t> (именно так называется лечение пением) активно используются в учебно-творческом процессе  и в домашних условиях во всем мире для лечения и профилактики как физических, так и психических расстройств: неврозов, фобий, заиканий (навязчивые, болезненные страхи перед чем-либо),  депрессий (особенно если она сопровождается заболеваниями дыхательных путей), бронхиальной астмы, головных болей и др. </a:t>
            </a:r>
          </a:p>
          <a:p>
            <a:r>
              <a:rPr lang="ru-RU" dirty="0" smtClean="0"/>
              <a:t>Пение благотворно действует на </a:t>
            </a:r>
            <a:r>
              <a:rPr lang="ru-RU" dirty="0" err="1" smtClean="0"/>
              <a:t>бронхо-лёгочную</a:t>
            </a:r>
            <a:r>
              <a:rPr lang="ru-RU" dirty="0" smtClean="0"/>
              <a:t> систему, почки, на железы внутренней секреции, массирует гортань, щитовидную железу, сердце.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технологии: «Музыкотерапия»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целях повышения комфортности  и улучшения эмоционального состояния в целом, необходимо использование не только активной(пение), но и </a:t>
            </a:r>
            <a:r>
              <a:rPr lang="ru-RU" b="1" i="1" dirty="0" smtClean="0"/>
              <a:t>пассивной формы музыкотерапии</a:t>
            </a:r>
            <a:r>
              <a:rPr lang="ru-RU" i="1" dirty="0" smtClean="0"/>
              <a:t> (восприятие, слушание). </a:t>
            </a:r>
          </a:p>
          <a:p>
            <a:r>
              <a:rPr lang="ru-RU" dirty="0" smtClean="0"/>
              <a:t>В нахождении способов решения детьми психологических проблем большое место  занимает сказка - особенно приятный метод - </a:t>
            </a:r>
            <a:r>
              <a:rPr lang="ru-RU" b="1" dirty="0" err="1" smtClean="0"/>
              <a:t>метод</a:t>
            </a:r>
            <a:r>
              <a:rPr lang="ru-RU" b="1" dirty="0" smtClean="0"/>
              <a:t> </a:t>
            </a:r>
            <a:r>
              <a:rPr lang="ru-RU" b="1" dirty="0" err="1" smtClean="0"/>
              <a:t>сказкотерапии</a:t>
            </a:r>
            <a:r>
              <a:rPr lang="ru-RU" dirty="0" smtClean="0"/>
              <a:t>. Его можно применять в любых количествах и в любом возрасте, совмещая с релаксацией (слушанием).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0527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Учитывая </a:t>
            </a:r>
            <a:r>
              <a:rPr lang="ru-RU" sz="2000" dirty="0" err="1" smtClean="0"/>
              <a:t>музыкотерапевтическое</a:t>
            </a:r>
            <a:r>
              <a:rPr lang="ru-RU" sz="2000" dirty="0" smtClean="0"/>
              <a:t> влияние каждого конкретного музыкального произведения, составлен пакет программ классической музыки для регуляции </a:t>
            </a:r>
            <a:r>
              <a:rPr lang="ru-RU" sz="2000" dirty="0" err="1" smtClean="0"/>
              <a:t>психоэмоционального</a:t>
            </a:r>
            <a:r>
              <a:rPr lang="ru-RU" sz="2000" dirty="0" smtClean="0"/>
              <a:t> состояния: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54461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300" b="1" i="1" dirty="0" smtClean="0"/>
              <a:t>  1. Уменьшение чувства тревоги и неуверенности:</a:t>
            </a:r>
            <a:endParaRPr lang="ru-RU" sz="4300" b="1" dirty="0" smtClean="0"/>
          </a:p>
          <a:p>
            <a:r>
              <a:rPr lang="ru-RU" sz="4300" dirty="0" smtClean="0"/>
              <a:t>Ф. Шопен. Мазурки, Прелюдии.</a:t>
            </a:r>
          </a:p>
          <a:p>
            <a:r>
              <a:rPr lang="ru-RU" sz="4300" dirty="0" smtClean="0"/>
              <a:t>И. Штраус. Вальсы. </a:t>
            </a:r>
          </a:p>
          <a:p>
            <a:r>
              <a:rPr lang="ru-RU" sz="4300" dirty="0" smtClean="0"/>
              <a:t>А. Рубинштейн. Мелодия. </a:t>
            </a:r>
          </a:p>
          <a:p>
            <a:pPr>
              <a:buNone/>
            </a:pPr>
            <a:r>
              <a:rPr lang="ru-RU" sz="4300" b="1" i="1" dirty="0" smtClean="0"/>
              <a:t>2. Уменьшение раздражительности, разочарования, повышение чувства</a:t>
            </a:r>
            <a:r>
              <a:rPr lang="ru-RU" sz="4300" b="1" dirty="0" smtClean="0"/>
              <a:t> </a:t>
            </a:r>
            <a:r>
              <a:rPr lang="ru-RU" sz="4300" b="1" i="1" dirty="0" smtClean="0"/>
              <a:t>принадлежности к прекрасному миру природы:</a:t>
            </a:r>
            <a:endParaRPr lang="ru-RU" sz="4300" b="1" dirty="0" smtClean="0"/>
          </a:p>
          <a:p>
            <a:r>
              <a:rPr lang="ru-RU" sz="4300" dirty="0" smtClean="0"/>
              <a:t>И.-С. Бах. Кантата №2. </a:t>
            </a:r>
          </a:p>
          <a:p>
            <a:r>
              <a:rPr lang="ru-RU" sz="4300" dirty="0" smtClean="0"/>
              <a:t>Л. Бетховен. "Лунная соната", Симфония ля минор. </a:t>
            </a:r>
          </a:p>
          <a:p>
            <a:pPr>
              <a:buNone/>
            </a:pPr>
            <a:r>
              <a:rPr lang="ru-RU" sz="4300" b="1" i="1" dirty="0" smtClean="0"/>
              <a:t>3. Для общего успокоения, удовлетворения</a:t>
            </a:r>
            <a:r>
              <a:rPr lang="ru-RU" sz="4300" b="1" i="1" u="sng" dirty="0" smtClean="0"/>
              <a:t>:</a:t>
            </a:r>
            <a:endParaRPr lang="ru-RU" sz="4300" b="1" dirty="0" smtClean="0"/>
          </a:p>
          <a:p>
            <a:r>
              <a:rPr lang="ru-RU" sz="4300" dirty="0" smtClean="0"/>
              <a:t>Л. Бетховен. Симфония  №6, часть 2. </a:t>
            </a:r>
          </a:p>
          <a:p>
            <a:r>
              <a:rPr lang="ru-RU" sz="4300" dirty="0" smtClean="0"/>
              <a:t>И. Брамс. Колыбельная.</a:t>
            </a:r>
          </a:p>
          <a:p>
            <a:r>
              <a:rPr lang="ru-RU" sz="4300" dirty="0" smtClean="0"/>
              <a:t>Ф. Шуберт. Аве Мария. </a:t>
            </a:r>
          </a:p>
          <a:p>
            <a:r>
              <a:rPr lang="ru-RU" sz="4300" dirty="0" smtClean="0"/>
              <a:t>Ф. Шопен. Ноктюрн соль минор. </a:t>
            </a:r>
          </a:p>
          <a:p>
            <a:r>
              <a:rPr lang="ru-RU" sz="4300" dirty="0" smtClean="0"/>
              <a:t>К… Дебюсси. Лунный  свет. </a:t>
            </a:r>
          </a:p>
          <a:p>
            <a:pPr>
              <a:buNone/>
            </a:pPr>
            <a:r>
              <a:rPr lang="ru-RU" sz="4300" b="1" dirty="0" smtClean="0"/>
              <a:t>4</a:t>
            </a:r>
            <a:r>
              <a:rPr lang="ru-RU" sz="4300" b="1" i="1" dirty="0" smtClean="0"/>
              <a:t>. Снятие симптомов гипертонии и напряженности в отношениях с другими людьми.: </a:t>
            </a:r>
            <a:endParaRPr lang="ru-RU" sz="4300" b="1" dirty="0" smtClean="0"/>
          </a:p>
          <a:p>
            <a:r>
              <a:rPr lang="ru-RU" sz="4300" dirty="0" smtClean="0"/>
              <a:t>И.С. Бах. Концерт ре минор для скрипки, Кантата №21. </a:t>
            </a:r>
          </a:p>
          <a:p>
            <a:r>
              <a:rPr lang="ru-RU" sz="4300" dirty="0" smtClean="0"/>
              <a:t>Б. </a:t>
            </a:r>
            <a:r>
              <a:rPr lang="ru-RU" sz="4300" dirty="0" err="1" smtClean="0"/>
              <a:t>Барток</a:t>
            </a:r>
            <a:r>
              <a:rPr lang="ru-RU" sz="4300" dirty="0" smtClean="0"/>
              <a:t>. Соната для фортепиано</a:t>
            </a:r>
            <a:r>
              <a:rPr lang="ru-RU" sz="4000" dirty="0" smtClean="0"/>
              <a:t>, Квартет№5. </a:t>
            </a:r>
          </a:p>
          <a:p>
            <a:r>
              <a:rPr lang="ru-RU" sz="4000" dirty="0" smtClean="0"/>
              <a:t>К. </a:t>
            </a:r>
            <a:r>
              <a:rPr lang="ru-RU" sz="4000" dirty="0" err="1" smtClean="0"/>
              <a:t>Брукнер</a:t>
            </a:r>
            <a:r>
              <a:rPr lang="ru-RU" sz="4000" dirty="0" smtClean="0"/>
              <a:t>. Месса ля минор </a:t>
            </a:r>
          </a:p>
          <a:p>
            <a:endParaRPr lang="ru-RU" sz="3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i="1" dirty="0" smtClean="0"/>
              <a:t>    5</a:t>
            </a:r>
            <a:r>
              <a:rPr lang="ru-RU" sz="1600" b="1" i="1" dirty="0" smtClean="0"/>
              <a:t>. Для уменьшения головной боли, связанной с эмоциональным напряжением:</a:t>
            </a:r>
            <a:endParaRPr lang="ru-RU" sz="1600" b="1" dirty="0" smtClean="0"/>
          </a:p>
          <a:p>
            <a:r>
              <a:rPr lang="ru-RU" sz="1600" dirty="0" smtClean="0"/>
              <a:t>В.-А. Моцарт. Дон Жуан. </a:t>
            </a:r>
          </a:p>
          <a:p>
            <a:r>
              <a:rPr lang="ru-RU" sz="1600" dirty="0" smtClean="0"/>
              <a:t>Ф. Лист. Венгерская рапсодия № 1.</a:t>
            </a:r>
          </a:p>
          <a:p>
            <a:r>
              <a:rPr lang="ru-RU" sz="1600" dirty="0" smtClean="0"/>
              <a:t>А. Хачатурян. Сюита «Маскарад».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600" b="1" i="1" dirty="0" smtClean="0"/>
              <a:t>  6.  Для поднятия общего жизненного тонуса, улучшение самочувс</a:t>
            </a:r>
            <a:r>
              <a:rPr lang="ru-RU" sz="1600" i="1" u="sng" dirty="0" smtClean="0"/>
              <a:t>твия, активности, настроения:</a:t>
            </a:r>
            <a:endParaRPr lang="ru-RU" sz="1600" dirty="0" smtClean="0"/>
          </a:p>
          <a:p>
            <a:r>
              <a:rPr lang="ru-RU" sz="1600" dirty="0" smtClean="0"/>
              <a:t>П. Чайковский. Шестая симфония, 3 часть. </a:t>
            </a:r>
          </a:p>
          <a:p>
            <a:r>
              <a:rPr lang="ru-RU" sz="1600" dirty="0" smtClean="0"/>
              <a:t>Л. Бетховен. Увертюра «Эгмонт». </a:t>
            </a:r>
          </a:p>
          <a:p>
            <a:r>
              <a:rPr lang="ru-RU" sz="1600" dirty="0" smtClean="0"/>
              <a:t>Ф. Шопен. Прелюдия №1, опус 28.</a:t>
            </a:r>
          </a:p>
          <a:p>
            <a:r>
              <a:rPr lang="ru-RU" sz="1600" dirty="0" smtClean="0"/>
              <a:t>Ф. Лист. Венгерская </a:t>
            </a:r>
          </a:p>
          <a:p>
            <a:pPr>
              <a:buNone/>
            </a:pPr>
            <a:r>
              <a:rPr lang="ru-RU" sz="1600" b="1" i="1" dirty="0" smtClean="0"/>
              <a:t>7.   Для уменьшения злобности, зависти к успехам других людей</a:t>
            </a:r>
            <a:r>
              <a:rPr lang="ru-RU" sz="1600" b="1" dirty="0" smtClean="0"/>
              <a:t>.:</a:t>
            </a:r>
          </a:p>
          <a:p>
            <a:r>
              <a:rPr lang="ru-RU" sz="1600" dirty="0" smtClean="0"/>
              <a:t>И.-С. Бах. Итальянский концерт. </a:t>
            </a:r>
          </a:p>
          <a:p>
            <a:r>
              <a:rPr lang="ru-RU" sz="1600" dirty="0" smtClean="0"/>
              <a:t>Й. Гайдн. Симфонии.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644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технологии: «</a:t>
            </a:r>
            <a:r>
              <a:rPr lang="ru-RU" dirty="0" err="1" smtClean="0"/>
              <a:t>Логоритмика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Наиболее благоприятной формой активного отдыха на занятиях  и в домашних условиях является  </a:t>
            </a:r>
            <a:r>
              <a:rPr lang="ru-RU" b="1" i="1" dirty="0" err="1" smtClean="0"/>
              <a:t>логоритмика</a:t>
            </a:r>
            <a:r>
              <a:rPr lang="ru-RU" dirty="0" smtClean="0"/>
              <a:t> - </a:t>
            </a:r>
            <a:r>
              <a:rPr lang="ru-RU" dirty="0" err="1" smtClean="0"/>
              <a:t>логоритмическая</a:t>
            </a:r>
            <a:r>
              <a:rPr lang="ru-RU" dirty="0" smtClean="0"/>
              <a:t> гимнастика</a:t>
            </a:r>
            <a:r>
              <a:rPr lang="ru-RU" b="1" i="1" dirty="0" smtClean="0"/>
              <a:t>.</a:t>
            </a:r>
            <a:r>
              <a:rPr lang="ru-RU" dirty="0" smtClean="0"/>
              <a:t> Это кратковременные физические упражнения под музыку, а также различные движения под собственное пение. </a:t>
            </a:r>
          </a:p>
          <a:p>
            <a:r>
              <a:rPr lang="ru-RU" dirty="0" smtClean="0"/>
              <a:t>Они снимают напряжение после долгого сидения, усиливают кровообращение,  и создают благоприятные условия отдыха для ранее возбужденных отделов мозга, вызывая возбуждение других. </a:t>
            </a:r>
          </a:p>
          <a:p>
            <a:r>
              <a:rPr lang="ru-RU" dirty="0" smtClean="0"/>
              <a:t> Двигательные паузы просто жизненно необходимы для детей.  Активизируя в целом организм детей, содействуя выпрямлению и разгрузке позвоночника, музыкально-ритмические минутки способствуют улучшению здоровья.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Коммуникативный подход к музыкальному воспитанию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 же необходимо и очень важно  создание воспитывающей среды: </a:t>
            </a:r>
            <a:r>
              <a:rPr lang="ru-RU" b="1" i="1" dirty="0" smtClean="0"/>
              <a:t>педагог-ребёнок-родитель</a:t>
            </a:r>
            <a:r>
              <a:rPr lang="ru-RU" dirty="0" smtClean="0"/>
              <a:t>, где семья готова вступить с детьми   в совместную музыкальную творческую деятельность. Это посещение театров, музеев, музыкальных занятий, музыкальных гостиных,  концертов,  праздников, развлечений, и конечно же участие в самостоятельной музыкальной деятельности ребёнка.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4432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/>
              <a:t>Ситуация успеха </a:t>
            </a:r>
            <a:r>
              <a:rPr lang="ru-RU" sz="2800" dirty="0" smtClean="0"/>
              <a:t>– это результат </a:t>
            </a:r>
            <a:r>
              <a:rPr lang="ru-RU" sz="2800" dirty="0" err="1" smtClean="0"/>
              <a:t>со-творческой</a:t>
            </a:r>
            <a:r>
              <a:rPr lang="ru-RU" sz="2800" dirty="0" smtClean="0"/>
              <a:t> деятельности педагога-родителя - и ребёнка, при которой результат сопоставим с их ожиданиями.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Одним из ключевых моментов в выработке мотивации ребенка на сознательное отношение к своему здоровью и здоровью окружающих, является создание у него ситуации успеха в решении вопросов физического и нравственного самосовершенствования.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dirty="0" smtClean="0"/>
              <a:t>Помочь ребенку принять позиции: «Это мне надо», «В этом я через неделю (месяц, год) могу достичь успеха</a:t>
            </a:r>
            <a:r>
              <a:rPr lang="ru-RU" dirty="0" smtClean="0"/>
              <a:t>», «Я молодец», «Я справлюсь» и т. д.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840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Круглый стол с родителями : «Подготовка к школе» «Здоровый ребёнок»</vt:lpstr>
      <vt:lpstr>Актуальность темы:</vt:lpstr>
      <vt:lpstr> Благодаря исследованиям, изучавшим психофизиологический аспект воздействия музыки на организм человека, можно считать твердо установленными следующие факты:     </vt:lpstr>
      <vt:lpstr>Здоровьесберегающие технологии: «Вокалотерапия»</vt:lpstr>
      <vt:lpstr>Здоровьесберегающие технологии: «Музыкотерапия»</vt:lpstr>
      <vt:lpstr>Учитывая музыкотерапевтическое влияние каждого конкретного музыкального произведения, составлен пакет программ классической музыки для регуляции психоэмоционального состояния: </vt:lpstr>
      <vt:lpstr>Здоровьесберегающие технологии: «Логоритмика»</vt:lpstr>
      <vt:lpstr>Коммуникативный подход к музыкальному воспитанию</vt:lpstr>
      <vt:lpstr>Ситуация успеха – это результат со-творческой деятельности педагога-родителя - и ребёнка, при которой результат сопоставим с их ожиданиями.</vt:lpstr>
      <vt:lpstr>Спасибо за внимание!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Музыкальное воспитание –  «До свидания детский сад!»</dc:title>
  <dc:creator>Profeshinal</dc:creator>
  <cp:lastModifiedBy>Компьютер</cp:lastModifiedBy>
  <cp:revision>8</cp:revision>
  <dcterms:created xsi:type="dcterms:W3CDTF">2016-03-21T13:48:24Z</dcterms:created>
  <dcterms:modified xsi:type="dcterms:W3CDTF">2016-05-18T09:59:02Z</dcterms:modified>
</cp:coreProperties>
</file>