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63" autoAdjust="0"/>
    <p:restoredTop sz="94660"/>
  </p:normalViewPr>
  <p:slideViewPr>
    <p:cSldViewPr snapToGrid="0">
      <p:cViewPr varScale="1">
        <p:scale>
          <a:sx n="77" d="100"/>
          <a:sy n="77" d="100"/>
        </p:scale>
        <p:origin x="114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ABA21-B013-4541-BECB-B1B1EA06347B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C0190-1943-42A6-9070-9BBBBF77D5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047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ABA21-B013-4541-BECB-B1B1EA06347B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C0190-1943-42A6-9070-9BBBBF77D5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190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ABA21-B013-4541-BECB-B1B1EA06347B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C0190-1943-42A6-9070-9BBBBF77D5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461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ABA21-B013-4541-BECB-B1B1EA06347B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C0190-1943-42A6-9070-9BBBBF77D5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029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ABA21-B013-4541-BECB-B1B1EA06347B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C0190-1943-42A6-9070-9BBBBF77D5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435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ABA21-B013-4541-BECB-B1B1EA06347B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C0190-1943-42A6-9070-9BBBBF77D5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162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ABA21-B013-4541-BECB-B1B1EA06347B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C0190-1943-42A6-9070-9BBBBF77D5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186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ABA21-B013-4541-BECB-B1B1EA06347B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C0190-1943-42A6-9070-9BBBBF77D5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10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ABA21-B013-4541-BECB-B1B1EA06347B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C0190-1943-42A6-9070-9BBBBF77D5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620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ABA21-B013-4541-BECB-B1B1EA06347B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C0190-1943-42A6-9070-9BBBBF77D5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628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ABA21-B013-4541-BECB-B1B1EA06347B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C0190-1943-42A6-9070-9BBBBF77D5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447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ABA21-B013-4541-BECB-B1B1EA06347B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4C0190-1943-42A6-9070-9BBBBF77D5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780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653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757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6318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835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638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8259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Вася</dc:creator>
  <cp:lastModifiedBy>Вася</cp:lastModifiedBy>
  <cp:revision>1</cp:revision>
  <dcterms:created xsi:type="dcterms:W3CDTF">2016-10-03T17:54:24Z</dcterms:created>
  <dcterms:modified xsi:type="dcterms:W3CDTF">2016-10-03T17:55:16Z</dcterms:modified>
</cp:coreProperties>
</file>