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5" Type="http://schemas.openxmlformats.org/officeDocument/2006/relationships/slide" Target="slide4.xml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slide" Target="slide4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slide" Target="slide3.xml"/><Relationship Id="rId5" Type="http://schemas.openxmlformats.org/officeDocument/2006/relationships/image" Target="../media/image1.wmf"/><Relationship Id="rId10" Type="http://schemas.openxmlformats.org/officeDocument/2006/relationships/image" Target="../media/image3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7.xml"/><Relationship Id="rId3" Type="http://schemas.openxmlformats.org/officeDocument/2006/relationships/slide" Target="slide4.xml"/><Relationship Id="rId7" Type="http://schemas.openxmlformats.org/officeDocument/2006/relationships/image" Target="../media/image5.wmf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oleObject" Target="../embeddings/oleObject7.bin"/><Relationship Id="rId5" Type="http://schemas.openxmlformats.org/officeDocument/2006/relationships/image" Target="../media/image4.wmf"/><Relationship Id="rId15" Type="http://schemas.openxmlformats.org/officeDocument/2006/relationships/image" Target="../media/image8.wmf"/><Relationship Id="rId10" Type="http://schemas.openxmlformats.org/officeDocument/2006/relationships/image" Target="../media/image6.wmf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0.xml"/><Relationship Id="rId3" Type="http://schemas.openxmlformats.org/officeDocument/2006/relationships/slide" Target="slide4.xml"/><Relationship Id="rId7" Type="http://schemas.openxmlformats.org/officeDocument/2006/relationships/image" Target="../media/image10.wmf"/><Relationship Id="rId12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11" Type="http://schemas.openxmlformats.org/officeDocument/2006/relationships/oleObject" Target="../embeddings/oleObject12.bin"/><Relationship Id="rId5" Type="http://schemas.openxmlformats.org/officeDocument/2006/relationships/image" Target="../media/image9.wmf"/><Relationship Id="rId15" Type="http://schemas.openxmlformats.org/officeDocument/2006/relationships/image" Target="../media/image13.wmf"/><Relationship Id="rId10" Type="http://schemas.openxmlformats.org/officeDocument/2006/relationships/image" Target="../media/image11.wmf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1.bin"/><Relationship Id="rId14" Type="http://schemas.openxmlformats.org/officeDocument/2006/relationships/oleObject" Target="../embeddings/oleObject13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Координаты вектора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Тест 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012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C00000"/>
                </a:solidFill>
              </a:rPr>
              <a:t>Правильно! </a:t>
            </a:r>
            <a:endParaRPr lang="en-US" sz="6000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en-US" sz="6000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en-US" sz="60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C00000"/>
                </a:solidFill>
                <a:hlinkClick r:id="rId2" action="ppaction://hlinksldjump"/>
              </a:rPr>
              <a:t>следующий вопрос</a:t>
            </a:r>
            <a:endParaRPr lang="ru-RU" sz="2800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36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Чему равно разложение вектора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а                  по координатным векторам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0475" y="1772816"/>
            <a:ext cx="8229600" cy="4525963"/>
          </a:xfrm>
        </p:spPr>
        <p:txBody>
          <a:bodyPr/>
          <a:lstStyle/>
          <a:p>
            <a:r>
              <a:rPr lang="en-US" dirty="0" smtClean="0"/>
              <a:t>a)</a:t>
            </a:r>
            <a:r>
              <a:rPr lang="ru-RU" dirty="0" smtClean="0"/>
              <a:t>     </a:t>
            </a:r>
            <a:r>
              <a:rPr lang="en-US" dirty="0" smtClean="0">
                <a:hlinkClick r:id="rId3" action="ppaction://hlinksldjump"/>
              </a:rPr>
              <a:t>-</a:t>
            </a:r>
            <a:r>
              <a:rPr lang="ru-RU" dirty="0" smtClean="0">
                <a:hlinkClick r:id="rId3" action="ppaction://hlinksldjump"/>
              </a:rPr>
              <a:t>15</a:t>
            </a:r>
            <a:r>
              <a:rPr lang="en-US" dirty="0" smtClean="0">
                <a:hlinkClick r:id="rId3" action="ppaction://hlinksldjump"/>
              </a:rPr>
              <a:t> </a:t>
            </a:r>
            <a:r>
              <a:rPr lang="en-US" dirty="0" err="1" smtClean="0">
                <a:hlinkClick r:id="rId3" action="ppaction://hlinksldjump"/>
              </a:rPr>
              <a:t>i</a:t>
            </a:r>
            <a:r>
              <a:rPr lang="en-US" dirty="0" smtClean="0">
                <a:hlinkClick r:id="rId3" action="ppaction://hlinksldjump"/>
              </a:rPr>
              <a:t> + 4 j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b)</a:t>
            </a:r>
            <a:r>
              <a:rPr lang="ru-RU" dirty="0" smtClean="0"/>
              <a:t> </a:t>
            </a:r>
            <a:r>
              <a:rPr lang="en-US" dirty="0" smtClean="0"/>
              <a:t>     </a:t>
            </a:r>
            <a:r>
              <a:rPr lang="en-US" dirty="0" smtClean="0">
                <a:hlinkClick r:id="rId3" action="ppaction://hlinksldjump"/>
              </a:rPr>
              <a:t>-4 </a:t>
            </a:r>
            <a:r>
              <a:rPr lang="en-US" dirty="0" err="1" smtClean="0">
                <a:hlinkClick r:id="rId3" action="ppaction://hlinksldjump"/>
              </a:rPr>
              <a:t>i</a:t>
            </a:r>
            <a:r>
              <a:rPr lang="en-US" dirty="0" smtClean="0">
                <a:hlinkClick r:id="rId3" action="ppaction://hlinksldjump"/>
              </a:rPr>
              <a:t> -15 j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c)       </a:t>
            </a:r>
            <a:r>
              <a:rPr lang="en-US" dirty="0" smtClean="0">
                <a:hlinkClick r:id="rId4" action="ppaction://hlinksldjump"/>
              </a:rPr>
              <a:t>-15i - 4 j  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39552" y="908720"/>
            <a:ext cx="32403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Объект 10">
            <a:hlinkClick r:id="rId5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3786519"/>
              </p:ext>
            </p:extLst>
          </p:nvPr>
        </p:nvGraphicFramePr>
        <p:xfrm>
          <a:off x="910694" y="855539"/>
          <a:ext cx="185578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Формула" r:id="rId6" imgW="583920" imgH="215640" progId="Equation.3">
                  <p:embed/>
                </p:oleObj>
              </mc:Choice>
              <mc:Fallback>
                <p:oleObj name="Формула" r:id="rId6" imgW="5839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10694" y="855539"/>
                        <a:ext cx="1855788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Прямая со стрелкой 15"/>
          <p:cNvCxnSpPr/>
          <p:nvPr/>
        </p:nvCxnSpPr>
        <p:spPr>
          <a:xfrm>
            <a:off x="2339752" y="1628800"/>
            <a:ext cx="32403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135112" y="1628800"/>
            <a:ext cx="32403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339752" y="2780928"/>
            <a:ext cx="32403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135112" y="2780928"/>
            <a:ext cx="32403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394632" y="3933056"/>
            <a:ext cx="32403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3135112" y="3971227"/>
            <a:ext cx="32403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331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</a:rPr>
              <a:t>Неправильно !</a:t>
            </a:r>
          </a:p>
          <a:p>
            <a:pPr marL="0" indent="0" algn="ctr">
              <a:buNone/>
            </a:pPr>
            <a:endParaRPr lang="ru-RU" sz="60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sz="6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hlinkClick r:id="rId2" action="ppaction://hlinksldjump"/>
              </a:rPr>
              <a:t>назад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0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C00000"/>
                </a:solidFill>
              </a:rPr>
              <a:t>Правильно! </a:t>
            </a:r>
          </a:p>
          <a:p>
            <a:pPr marL="0" indent="0" algn="ctr">
              <a:buNone/>
            </a:pPr>
            <a:endParaRPr lang="ru-RU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08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Чему равна координата вектора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а=-5</a:t>
            </a:r>
            <a:r>
              <a:rPr lang="en-US" dirty="0" smtClean="0"/>
              <a:t>i+4j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220" y="1556792"/>
            <a:ext cx="8229600" cy="4525963"/>
          </a:xfrm>
        </p:spPr>
        <p:txBody>
          <a:bodyPr/>
          <a:lstStyle/>
          <a:p>
            <a:r>
              <a:rPr lang="en-US" dirty="0" smtClean="0"/>
              <a:t>a) </a:t>
            </a:r>
          </a:p>
          <a:p>
            <a:endParaRPr lang="en-US" dirty="0" smtClean="0"/>
          </a:p>
          <a:p>
            <a:r>
              <a:rPr lang="en-US" dirty="0" smtClean="0"/>
              <a:t>b)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c)       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7812360" y="692696"/>
            <a:ext cx="2160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644008" y="908720"/>
            <a:ext cx="2160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256076" y="908720"/>
            <a:ext cx="2160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712219" y="908720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Объект 12">
            <a:hlinkClick r:id="rId3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7237134"/>
              </p:ext>
            </p:extLst>
          </p:nvPr>
        </p:nvGraphicFramePr>
        <p:xfrm>
          <a:off x="1907704" y="1628800"/>
          <a:ext cx="1008113" cy="6855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Формула" r:id="rId4" imgW="317160" imgH="215640" progId="Equation.3">
                  <p:embed/>
                </p:oleObj>
              </mc:Choice>
              <mc:Fallback>
                <p:oleObj name="Формула" r:id="rId4" imgW="31716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07704" y="1628800"/>
                        <a:ext cx="1008113" cy="6855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>
            <a:hlinkClick r:id="rId6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7289043"/>
              </p:ext>
            </p:extLst>
          </p:nvPr>
        </p:nvGraphicFramePr>
        <p:xfrm>
          <a:off x="1763688" y="2708920"/>
          <a:ext cx="137001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Формула" r:id="rId7" imgW="431640" imgH="215640" progId="Equation.3">
                  <p:embed/>
                </p:oleObj>
              </mc:Choice>
              <mc:Fallback>
                <p:oleObj name="Формула" r:id="rId7" imgW="43164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63688" y="2708920"/>
                        <a:ext cx="1370013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>
            <a:hlinkClick r:id="rId3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0022352"/>
              </p:ext>
            </p:extLst>
          </p:nvPr>
        </p:nvGraphicFramePr>
        <p:xfrm>
          <a:off x="1835696" y="3861048"/>
          <a:ext cx="129063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Формула" r:id="rId9" imgW="406080" imgH="215640" progId="Equation.3">
                  <p:embed/>
                </p:oleObj>
              </mc:Choice>
              <mc:Fallback>
                <p:oleObj name="Формула" r:id="rId9" imgW="4060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835696" y="3861048"/>
                        <a:ext cx="1290638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065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C00000"/>
                </a:solidFill>
              </a:rPr>
              <a:t>Правильно! </a:t>
            </a:r>
          </a:p>
          <a:p>
            <a:pPr marL="0" indent="0" algn="ctr">
              <a:buNone/>
            </a:pPr>
            <a:endParaRPr lang="ru-RU" sz="6000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sz="60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C00000"/>
                </a:solidFill>
                <a:hlinkClick r:id="rId2" action="ppaction://hlinksldjump"/>
              </a:rPr>
              <a:t>Следующий вопрос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56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</a:rPr>
              <a:t>Неправильно !</a:t>
            </a:r>
          </a:p>
          <a:p>
            <a:pPr marL="0" indent="0" algn="ctr">
              <a:buNone/>
            </a:pPr>
            <a:endParaRPr lang="ru-RU" sz="60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sz="6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hlinkClick r:id="rId2" action="ppaction://hlinksldjump"/>
              </a:rPr>
              <a:t>назад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76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	а            ;  </a:t>
            </a:r>
            <a:r>
              <a:rPr lang="en-US" dirty="0" smtClean="0"/>
              <a:t>b           </a:t>
            </a:r>
            <a:br>
              <a:rPr lang="en-US" dirty="0" smtClean="0"/>
            </a:br>
            <a:r>
              <a:rPr lang="ru-RU" sz="4000" dirty="0" smtClean="0"/>
              <a:t>Найдите координату вектора </a:t>
            </a:r>
            <a:r>
              <a:rPr lang="en-US" sz="4000" dirty="0" smtClean="0"/>
              <a:t> </a:t>
            </a:r>
            <a:r>
              <a:rPr lang="en-US" dirty="0" smtClean="0"/>
              <a:t>a + b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en-US" dirty="0" smtClean="0"/>
              <a:t>a)  </a:t>
            </a:r>
          </a:p>
          <a:p>
            <a:endParaRPr lang="en-US" dirty="0"/>
          </a:p>
          <a:p>
            <a:r>
              <a:rPr lang="en-US" dirty="0" smtClean="0"/>
              <a:t>b)  </a:t>
            </a:r>
          </a:p>
          <a:p>
            <a:endParaRPr lang="en-US" dirty="0"/>
          </a:p>
          <a:p>
            <a:r>
              <a:rPr lang="en-US" dirty="0" smtClean="0"/>
              <a:t>c)  </a:t>
            </a:r>
          </a:p>
          <a:p>
            <a:endParaRPr lang="ru-RU" dirty="0"/>
          </a:p>
        </p:txBody>
      </p:sp>
      <p:graphicFrame>
        <p:nvGraphicFramePr>
          <p:cNvPr id="4" name="Объект 3">
            <a:hlinkClick r:id="rId3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6738522"/>
              </p:ext>
            </p:extLst>
          </p:nvPr>
        </p:nvGraphicFramePr>
        <p:xfrm>
          <a:off x="1942778" y="606323"/>
          <a:ext cx="1370012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5" name="Формула" r:id="rId4" imgW="431640" imgH="215640" progId="Equation.3">
                  <p:embed/>
                </p:oleObj>
              </mc:Choice>
              <mc:Fallback>
                <p:oleObj name="Формула" r:id="rId4" imgW="431640" imgH="215640" progId="Equation.3">
                  <p:embed/>
                  <p:pic>
                    <p:nvPicPr>
                      <p:cNvPr id="0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2778" y="606323"/>
                        <a:ext cx="1370012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>
            <a:hlinkClick r:id="rId3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012883"/>
              </p:ext>
            </p:extLst>
          </p:nvPr>
        </p:nvGraphicFramePr>
        <p:xfrm>
          <a:off x="4211960" y="576136"/>
          <a:ext cx="104775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6" name="Формула" r:id="rId6" imgW="330120" imgH="215640" progId="Equation.3">
                  <p:embed/>
                </p:oleObj>
              </mc:Choice>
              <mc:Fallback>
                <p:oleObj name="Формула" r:id="rId6" imgW="330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576136"/>
                        <a:ext cx="104775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>
            <a:off x="1475656" y="635734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635896" y="620688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7092280" y="1338481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884368" y="1301711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Объект 14">
            <a:hlinkClick r:id="rId8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0091319"/>
              </p:ext>
            </p:extLst>
          </p:nvPr>
        </p:nvGraphicFramePr>
        <p:xfrm>
          <a:off x="1700213" y="2060575"/>
          <a:ext cx="1208087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Формула" r:id="rId9" imgW="380880" imgH="215640" progId="Equation.3">
                  <p:embed/>
                </p:oleObj>
              </mc:Choice>
              <mc:Fallback>
                <p:oleObj name="Формула" r:id="rId9" imgW="380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0213" y="2060575"/>
                        <a:ext cx="1208087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>
            <a:hlinkClick r:id="rId8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4064438"/>
              </p:ext>
            </p:extLst>
          </p:nvPr>
        </p:nvGraphicFramePr>
        <p:xfrm>
          <a:off x="1681095" y="3284984"/>
          <a:ext cx="1287462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Формула" r:id="rId11" imgW="406080" imgH="215640" progId="Equation.3">
                  <p:embed/>
                </p:oleObj>
              </mc:Choice>
              <mc:Fallback>
                <p:oleObj name="Формула" r:id="rId11" imgW="4060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1095" y="3284984"/>
                        <a:ext cx="1287462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>
            <a:hlinkClick r:id="rId13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8885005"/>
              </p:ext>
            </p:extLst>
          </p:nvPr>
        </p:nvGraphicFramePr>
        <p:xfrm>
          <a:off x="1774364" y="4509120"/>
          <a:ext cx="96678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" name="Формула" r:id="rId14" imgW="304560" imgH="215640" progId="Equation.3">
                  <p:embed/>
                </p:oleObj>
              </mc:Choice>
              <mc:Fallback>
                <p:oleObj name="Формула" r:id="rId14" imgW="304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364" y="4509120"/>
                        <a:ext cx="966788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3962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</a:rPr>
              <a:t>Неправильно !</a:t>
            </a:r>
          </a:p>
          <a:p>
            <a:pPr marL="0" indent="0" algn="ctr">
              <a:buNone/>
            </a:pPr>
            <a:endParaRPr lang="ru-RU" sz="60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sz="6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hlinkClick r:id="rId2" action="ppaction://hlinksldjump"/>
              </a:rPr>
              <a:t>назад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22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C00000"/>
                </a:solidFill>
              </a:rPr>
              <a:t>Правильно! </a:t>
            </a:r>
          </a:p>
          <a:p>
            <a:pPr marL="0" indent="0" algn="ctr">
              <a:buNone/>
            </a:pPr>
            <a:endParaRPr lang="ru-RU" sz="6000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sz="60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C00000"/>
                </a:solidFill>
                <a:hlinkClick r:id="rId2" action="ppaction://hlinksldjump"/>
              </a:rPr>
              <a:t>Следующий вопрос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66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	а            </a:t>
            </a:r>
            <a:r>
              <a:rPr lang="en-US" dirty="0" smtClean="0"/>
              <a:t> </a:t>
            </a:r>
            <a:r>
              <a:rPr lang="ru-RU" dirty="0" smtClean="0"/>
              <a:t>;  </a:t>
            </a:r>
            <a:r>
              <a:rPr lang="en-US" dirty="0" smtClean="0"/>
              <a:t>b           </a:t>
            </a:r>
            <a:br>
              <a:rPr lang="en-US" dirty="0" smtClean="0"/>
            </a:br>
            <a:r>
              <a:rPr lang="ru-RU" sz="4000" dirty="0" smtClean="0"/>
              <a:t>Найдите координату вектора </a:t>
            </a:r>
            <a:r>
              <a:rPr lang="en-US" sz="4000" dirty="0" smtClean="0"/>
              <a:t> </a:t>
            </a:r>
            <a:r>
              <a:rPr lang="en-US" dirty="0" smtClean="0"/>
              <a:t>a - b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en-US" dirty="0" smtClean="0"/>
              <a:t>a)  </a:t>
            </a:r>
          </a:p>
          <a:p>
            <a:endParaRPr lang="en-US" dirty="0"/>
          </a:p>
          <a:p>
            <a:r>
              <a:rPr lang="en-US" dirty="0" smtClean="0"/>
              <a:t>b)  </a:t>
            </a:r>
          </a:p>
          <a:p>
            <a:endParaRPr lang="en-US" dirty="0"/>
          </a:p>
          <a:p>
            <a:r>
              <a:rPr lang="en-US" dirty="0" smtClean="0"/>
              <a:t>c)  </a:t>
            </a:r>
          </a:p>
          <a:p>
            <a:endParaRPr lang="ru-RU" dirty="0"/>
          </a:p>
        </p:txBody>
      </p:sp>
      <p:graphicFrame>
        <p:nvGraphicFramePr>
          <p:cNvPr id="4" name="Объект 3">
            <a:hlinkClick r:id="rId3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1699374"/>
              </p:ext>
            </p:extLst>
          </p:nvPr>
        </p:nvGraphicFramePr>
        <p:xfrm>
          <a:off x="1882775" y="606425"/>
          <a:ext cx="149066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Формула" r:id="rId4" imgW="469800" imgH="215640" progId="Equation.3">
                  <p:embed/>
                </p:oleObj>
              </mc:Choice>
              <mc:Fallback>
                <p:oleObj name="Формула" r:id="rId4" imgW="4698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2775" y="606425"/>
                        <a:ext cx="1490663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>
            <a:hlinkClick r:id="rId3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6118992"/>
              </p:ext>
            </p:extLst>
          </p:nvPr>
        </p:nvGraphicFramePr>
        <p:xfrm>
          <a:off x="4230688" y="576263"/>
          <a:ext cx="1008062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Формула" r:id="rId6" imgW="317160" imgH="215640" progId="Equation.3">
                  <p:embed/>
                </p:oleObj>
              </mc:Choice>
              <mc:Fallback>
                <p:oleObj name="Формула" r:id="rId6" imgW="3171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0688" y="576263"/>
                        <a:ext cx="1008062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>
            <a:off x="1475656" y="635734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750491" y="635734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7092280" y="1338481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884368" y="1301711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Объект 14">
            <a:hlinkClick r:id="rId8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5765226"/>
              </p:ext>
            </p:extLst>
          </p:nvPr>
        </p:nvGraphicFramePr>
        <p:xfrm>
          <a:off x="1560513" y="2060575"/>
          <a:ext cx="148907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6" name="Формула" r:id="rId9" imgW="469800" imgH="215640" progId="Equation.3">
                  <p:embed/>
                </p:oleObj>
              </mc:Choice>
              <mc:Fallback>
                <p:oleObj name="Формула" r:id="rId9" imgW="4698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0513" y="2060575"/>
                        <a:ext cx="1489075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>
            <a:hlinkClick r:id="rId8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9062328"/>
              </p:ext>
            </p:extLst>
          </p:nvPr>
        </p:nvGraphicFramePr>
        <p:xfrm>
          <a:off x="1681095" y="3284984"/>
          <a:ext cx="1287462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7" name="Формула" r:id="rId11" imgW="406080" imgH="215640" progId="Equation.3">
                  <p:embed/>
                </p:oleObj>
              </mc:Choice>
              <mc:Fallback>
                <p:oleObj name="Формула" r:id="rId11" imgW="4060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1095" y="3284984"/>
                        <a:ext cx="1287462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>
            <a:hlinkClick r:id="rId13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6286100"/>
              </p:ext>
            </p:extLst>
          </p:nvPr>
        </p:nvGraphicFramePr>
        <p:xfrm>
          <a:off x="1514475" y="4508500"/>
          <a:ext cx="148907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8" name="Формула" r:id="rId14" imgW="469800" imgH="215640" progId="Equation.3">
                  <p:embed/>
                </p:oleObj>
              </mc:Choice>
              <mc:Fallback>
                <p:oleObj name="Формула" r:id="rId14" imgW="4698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4475" y="4508500"/>
                        <a:ext cx="1489075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3550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</a:rPr>
              <a:t>Неправильно !</a:t>
            </a:r>
          </a:p>
          <a:p>
            <a:pPr marL="0" indent="0" algn="ctr">
              <a:buNone/>
            </a:pPr>
            <a:endParaRPr lang="ru-RU" sz="60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sz="6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hlinkClick r:id="rId2" action="ppaction://hlinksldjump"/>
              </a:rPr>
              <a:t>назад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85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79</Words>
  <Application>Microsoft Office PowerPoint</Application>
  <PresentationFormat>Экран (4:3)</PresentationFormat>
  <Paragraphs>55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Формула</vt:lpstr>
      <vt:lpstr>Координаты вектора</vt:lpstr>
      <vt:lpstr>Чему равна координата вектора  а=-5i+4j</vt:lpstr>
      <vt:lpstr>Презентация PowerPoint</vt:lpstr>
      <vt:lpstr>Презентация PowerPoint</vt:lpstr>
      <vt:lpstr> а            ;  b            Найдите координату вектора  a + b</vt:lpstr>
      <vt:lpstr>Презентация PowerPoint</vt:lpstr>
      <vt:lpstr>Презентация PowerPoint</vt:lpstr>
      <vt:lpstr> а             ;  b            Найдите координату вектора  a - b</vt:lpstr>
      <vt:lpstr>Презентация PowerPoint</vt:lpstr>
      <vt:lpstr>Презентация PowerPoint</vt:lpstr>
      <vt:lpstr>Чему равно разложение вектора  а                  по координатным векторам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Координаты вектора</dc:title>
  <dc:creator>Гость</dc:creator>
  <cp:lastModifiedBy>Гость</cp:lastModifiedBy>
  <cp:revision>12</cp:revision>
  <dcterms:created xsi:type="dcterms:W3CDTF">2016-10-03T17:37:27Z</dcterms:created>
  <dcterms:modified xsi:type="dcterms:W3CDTF">2016-10-03T19:36:13Z</dcterms:modified>
</cp:coreProperties>
</file>