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0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image" Target="../media/image4.wmf"/><Relationship Id="rId3" Type="http://schemas.openxmlformats.org/officeDocument/2006/relationships/slide" Target="slide4.xml"/><Relationship Id="rId7" Type="http://schemas.openxmlformats.org/officeDocument/2006/relationships/image" Target="../media/image2.wmf"/><Relationship Id="rId12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slide" Target="slide6.xml"/><Relationship Id="rId5" Type="http://schemas.openxmlformats.org/officeDocument/2006/relationships/image" Target="../media/image1.wmf"/><Relationship Id="rId15" Type="http://schemas.openxmlformats.org/officeDocument/2006/relationships/image" Target="../media/image5.wmf"/><Relationship Id="rId10" Type="http://schemas.openxmlformats.org/officeDocument/2006/relationships/image" Target="../media/image3.wmf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3.bin"/><Relationship Id="rId14" Type="http://schemas.openxmlformats.org/officeDocument/2006/relationships/oleObject" Target="../embeddings/oleObject5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/>
              <a:t>Координаты вектора</a:t>
            </a:r>
            <a:endParaRPr lang="ru-RU" sz="6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Тест </a:t>
            </a:r>
            <a:r>
              <a:rPr lang="ru-RU" dirty="0" smtClean="0"/>
              <a:t>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0120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dirty="0" smtClean="0">
                <a:solidFill>
                  <a:srgbClr val="C00000"/>
                </a:solidFill>
              </a:rPr>
              <a:t>Правильно! </a:t>
            </a:r>
            <a:endParaRPr lang="en-US" sz="6000" dirty="0" smtClean="0">
              <a:solidFill>
                <a:srgbClr val="C00000"/>
              </a:solidFill>
            </a:endParaRPr>
          </a:p>
          <a:p>
            <a:pPr marL="0" indent="0" algn="ctr">
              <a:buNone/>
            </a:pPr>
            <a:endParaRPr lang="en-US" sz="6000" dirty="0">
              <a:solidFill>
                <a:srgbClr val="C00000"/>
              </a:solidFill>
            </a:endParaRPr>
          </a:p>
          <a:p>
            <a:pPr marL="0" indent="0" algn="ctr">
              <a:buNone/>
            </a:pPr>
            <a:endParaRPr lang="en-US" sz="6000" dirty="0" smtClean="0">
              <a:solidFill>
                <a:srgbClr val="C00000"/>
              </a:solidFill>
            </a:endParaRPr>
          </a:p>
          <a:p>
            <a:pPr marL="0" indent="0" algn="ctr">
              <a:buNone/>
            </a:pPr>
            <a:endParaRPr lang="ru-RU" sz="6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0361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9208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Векторы а и </a:t>
            </a:r>
            <a:r>
              <a:rPr lang="en-US" dirty="0" smtClean="0"/>
              <a:t>b </a:t>
            </a:r>
            <a:r>
              <a:rPr lang="ru-RU" dirty="0" smtClean="0"/>
              <a:t> не </a:t>
            </a:r>
            <a:r>
              <a:rPr lang="ru-RU" dirty="0" err="1" smtClean="0"/>
              <a:t>коллинеарны</a:t>
            </a:r>
            <a:r>
              <a:rPr lang="ru-RU" dirty="0"/>
              <a:t> </a:t>
            </a:r>
            <a:r>
              <a:rPr lang="ru-RU" dirty="0" smtClean="0"/>
              <a:t>и </a:t>
            </a:r>
            <a:r>
              <a:rPr lang="ru-RU" dirty="0" err="1" smtClean="0"/>
              <a:t>ссязаны</a:t>
            </a:r>
            <a:r>
              <a:rPr lang="ru-RU" dirty="0" smtClean="0"/>
              <a:t> равенством </a:t>
            </a:r>
            <a:r>
              <a:rPr lang="ru-RU" dirty="0" smtClean="0"/>
              <a:t> </a:t>
            </a:r>
            <a:r>
              <a:rPr lang="en-US" dirty="0" smtClean="0"/>
              <a:t>a= k*b  </a:t>
            </a:r>
            <a:r>
              <a:rPr lang="ru-RU" dirty="0" smtClean="0"/>
              <a:t>Чему равно</a:t>
            </a:r>
            <a:r>
              <a:rPr lang="en-US" dirty="0" smtClean="0"/>
              <a:t> k</a:t>
            </a:r>
            <a:r>
              <a:rPr lang="ru-RU" dirty="0" smtClean="0"/>
              <a:t>, если </a:t>
            </a:r>
            <a:r>
              <a:rPr lang="en-US" dirty="0" err="1" smtClean="0"/>
              <a:t>IaI</a:t>
            </a:r>
            <a:r>
              <a:rPr lang="en-US" dirty="0" smtClean="0"/>
              <a:t> = 7</a:t>
            </a:r>
            <a:r>
              <a:rPr lang="ru-RU" dirty="0" smtClean="0"/>
              <a:t>, а </a:t>
            </a:r>
            <a:r>
              <a:rPr lang="en-US" dirty="0" err="1" smtClean="0"/>
              <a:t>IbI</a:t>
            </a:r>
            <a:r>
              <a:rPr lang="ru-RU" dirty="0" smtClean="0"/>
              <a:t>=14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7220" y="2420888"/>
            <a:ext cx="8229600" cy="4525963"/>
          </a:xfrm>
        </p:spPr>
        <p:txBody>
          <a:bodyPr/>
          <a:lstStyle/>
          <a:p>
            <a:r>
              <a:rPr lang="en-US" dirty="0" smtClean="0"/>
              <a:t>a) </a:t>
            </a:r>
            <a:r>
              <a:rPr lang="ru-RU" dirty="0" smtClean="0"/>
              <a:t> </a:t>
            </a:r>
            <a:r>
              <a:rPr lang="en-US" dirty="0" smtClean="0"/>
              <a:t>   </a:t>
            </a:r>
            <a:r>
              <a:rPr lang="ru-RU" dirty="0" smtClean="0">
                <a:hlinkClick r:id="rId2" action="ppaction://hlinksldjump"/>
              </a:rPr>
              <a:t>2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b)</a:t>
            </a:r>
            <a:r>
              <a:rPr lang="ru-RU" dirty="0" smtClean="0"/>
              <a:t> </a:t>
            </a:r>
            <a:r>
              <a:rPr lang="en-US" dirty="0" smtClean="0"/>
              <a:t>  </a:t>
            </a:r>
            <a:r>
              <a:rPr lang="ru-RU" dirty="0" smtClean="0">
                <a:hlinkClick r:id="rId2" action="ppaction://hlinksldjump"/>
              </a:rPr>
              <a:t>1</a:t>
            </a:r>
            <a:r>
              <a:rPr lang="en-US" dirty="0" smtClean="0">
                <a:hlinkClick r:id="rId2" action="ppaction://hlinksldjump"/>
              </a:rPr>
              <a:t>/2</a:t>
            </a:r>
            <a:r>
              <a:rPr lang="en-US" dirty="0" smtClean="0">
                <a:hlinkClick r:id="rId2" action="ppaction://hlinksldjump"/>
              </a:rPr>
              <a:t>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c)  </a:t>
            </a:r>
            <a:r>
              <a:rPr lang="en-US" dirty="0" smtClean="0">
                <a:hlinkClick r:id="rId3" action="ppaction://hlinksldjump"/>
              </a:rPr>
              <a:t>- 1/2     </a:t>
            </a: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7812360" y="692696"/>
            <a:ext cx="21602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5580112" y="908720"/>
            <a:ext cx="21602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6732240" y="908720"/>
            <a:ext cx="21602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3712219" y="260648"/>
            <a:ext cx="28803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2987824" y="269935"/>
            <a:ext cx="28803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6516216" y="1484784"/>
            <a:ext cx="21602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4716016" y="1484784"/>
            <a:ext cx="21602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0659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dirty="0" smtClean="0">
                <a:solidFill>
                  <a:srgbClr val="C00000"/>
                </a:solidFill>
              </a:rPr>
              <a:t>Правильно! </a:t>
            </a:r>
          </a:p>
          <a:p>
            <a:pPr marL="0" indent="0" algn="ctr">
              <a:buNone/>
            </a:pPr>
            <a:endParaRPr lang="ru-RU" sz="6000" dirty="0">
              <a:solidFill>
                <a:srgbClr val="C00000"/>
              </a:solidFill>
            </a:endParaRPr>
          </a:p>
          <a:p>
            <a:pPr marL="0" indent="0" algn="ctr">
              <a:buNone/>
            </a:pPr>
            <a:endParaRPr lang="ru-RU" sz="6000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rgbClr val="C00000"/>
                </a:solidFill>
                <a:hlinkClick r:id="rId2" action="ppaction://hlinksldjump"/>
              </a:rPr>
              <a:t>Следующий вопрос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2560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dirty="0" smtClean="0">
                <a:solidFill>
                  <a:schemeClr val="accent6">
                    <a:lumMod val="75000"/>
                  </a:schemeClr>
                </a:solidFill>
              </a:rPr>
              <a:t>Неправильно !</a:t>
            </a:r>
          </a:p>
          <a:p>
            <a:pPr marL="0" indent="0" algn="ctr">
              <a:buNone/>
            </a:pPr>
            <a:endParaRPr lang="ru-RU" sz="6000" dirty="0">
              <a:solidFill>
                <a:schemeClr val="accent6">
                  <a:lumMod val="75000"/>
                </a:schemeClr>
              </a:solidFill>
            </a:endParaRPr>
          </a:p>
          <a:p>
            <a:pPr marL="0" indent="0" algn="ctr">
              <a:buNone/>
            </a:pPr>
            <a:endParaRPr lang="ru-RU" sz="60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hlinkClick r:id="rId2" action="ppaction://hlinksldjump"/>
              </a:rPr>
              <a:t>назад</a:t>
            </a:r>
            <a:endParaRPr lang="ru-RU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4769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	а            ;  </a:t>
            </a:r>
            <a:r>
              <a:rPr lang="en-US" dirty="0" smtClean="0"/>
              <a:t>b           </a:t>
            </a:r>
            <a:br>
              <a:rPr lang="en-US" dirty="0" smtClean="0"/>
            </a:br>
            <a:r>
              <a:rPr lang="ru-RU" sz="4000" dirty="0" smtClean="0"/>
              <a:t>Найдите координату вектора </a:t>
            </a:r>
            <a:r>
              <a:rPr lang="en-US" sz="4000" dirty="0" smtClean="0"/>
              <a:t> </a:t>
            </a:r>
            <a:r>
              <a:rPr lang="en-US" sz="4000" dirty="0" smtClean="0"/>
              <a:t>2</a:t>
            </a:r>
            <a:r>
              <a:rPr lang="en-US" dirty="0" smtClean="0"/>
              <a:t>a </a:t>
            </a:r>
            <a:r>
              <a:rPr lang="en-US" dirty="0" smtClean="0"/>
              <a:t>-</a:t>
            </a:r>
            <a:r>
              <a:rPr lang="en-US" dirty="0" smtClean="0"/>
              <a:t> </a:t>
            </a:r>
            <a:r>
              <a:rPr lang="en-US" dirty="0" smtClean="0"/>
              <a:t>b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/>
          <a:lstStyle/>
          <a:p>
            <a:r>
              <a:rPr lang="en-US" dirty="0" smtClean="0"/>
              <a:t>a)  </a:t>
            </a:r>
          </a:p>
          <a:p>
            <a:endParaRPr lang="en-US" dirty="0"/>
          </a:p>
          <a:p>
            <a:r>
              <a:rPr lang="en-US" dirty="0" smtClean="0"/>
              <a:t>b)  </a:t>
            </a:r>
          </a:p>
          <a:p>
            <a:endParaRPr lang="en-US" dirty="0"/>
          </a:p>
          <a:p>
            <a:r>
              <a:rPr lang="en-US" dirty="0" smtClean="0"/>
              <a:t>c)  </a:t>
            </a:r>
          </a:p>
          <a:p>
            <a:endParaRPr lang="ru-RU" dirty="0"/>
          </a:p>
        </p:txBody>
      </p:sp>
      <p:graphicFrame>
        <p:nvGraphicFramePr>
          <p:cNvPr id="4" name="Объект 3">
            <a:hlinkClick r:id="rId3" action="ppaction://hlinksldjump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6738522"/>
              </p:ext>
            </p:extLst>
          </p:nvPr>
        </p:nvGraphicFramePr>
        <p:xfrm>
          <a:off x="1942778" y="606323"/>
          <a:ext cx="1370012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5" name="Формула" r:id="rId4" imgW="431640" imgH="215640" progId="Equation.3">
                  <p:embed/>
                </p:oleObj>
              </mc:Choice>
              <mc:Fallback>
                <p:oleObj name="Формула" r:id="rId4" imgW="431640" imgH="215640" progId="Equation.3">
                  <p:embed/>
                  <p:pic>
                    <p:nvPicPr>
                      <p:cNvPr id="0" name="Объект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42778" y="606323"/>
                        <a:ext cx="1370012" cy="685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>
            <a:hlinkClick r:id="rId3" action="ppaction://hlinksldjump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1012883"/>
              </p:ext>
            </p:extLst>
          </p:nvPr>
        </p:nvGraphicFramePr>
        <p:xfrm>
          <a:off x="4211960" y="576136"/>
          <a:ext cx="104775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6" name="Формула" r:id="rId6" imgW="330120" imgH="215640" progId="Equation.3">
                  <p:embed/>
                </p:oleObj>
              </mc:Choice>
              <mc:Fallback>
                <p:oleObj name="Формула" r:id="rId6" imgW="330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1960" y="576136"/>
                        <a:ext cx="1047750" cy="685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" name="Прямая со стрелкой 6"/>
          <p:cNvCxnSpPr/>
          <p:nvPr/>
        </p:nvCxnSpPr>
        <p:spPr>
          <a:xfrm>
            <a:off x="1475656" y="635734"/>
            <a:ext cx="28803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3635896" y="620688"/>
            <a:ext cx="36004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7304432" y="1335050"/>
            <a:ext cx="28803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8028384" y="1335050"/>
            <a:ext cx="28803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" name="Объект 14">
            <a:hlinkClick r:id="rId8" action="ppaction://hlinksldjump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9026881"/>
              </p:ext>
            </p:extLst>
          </p:nvPr>
        </p:nvGraphicFramePr>
        <p:xfrm>
          <a:off x="1519238" y="2060575"/>
          <a:ext cx="1570037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7" name="Формула" r:id="rId9" imgW="495000" imgH="215640" progId="Equation.3">
                  <p:embed/>
                </p:oleObj>
              </mc:Choice>
              <mc:Fallback>
                <p:oleObj name="Формула" r:id="rId9" imgW="49500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19238" y="2060575"/>
                        <a:ext cx="1570037" cy="685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Объект 15">
            <a:hlinkClick r:id="rId11" action="ppaction://hlinksldjump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9015960"/>
              </p:ext>
            </p:extLst>
          </p:nvPr>
        </p:nvGraphicFramePr>
        <p:xfrm>
          <a:off x="1841500" y="3284538"/>
          <a:ext cx="966788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8" name="Формула" r:id="rId12" imgW="304560" imgH="215640" progId="Equation.3">
                  <p:embed/>
                </p:oleObj>
              </mc:Choice>
              <mc:Fallback>
                <p:oleObj name="Формула" r:id="rId12" imgW="30456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41500" y="3284538"/>
                        <a:ext cx="966788" cy="685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Объект 16">
            <a:hlinkClick r:id="rId11" action="ppaction://hlinksldjump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2572674"/>
              </p:ext>
            </p:extLst>
          </p:nvPr>
        </p:nvGraphicFramePr>
        <p:xfrm>
          <a:off x="1433513" y="4508500"/>
          <a:ext cx="16510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9" name="Формула" r:id="rId14" imgW="520560" imgH="215640" progId="Equation.3">
                  <p:embed/>
                </p:oleObj>
              </mc:Choice>
              <mc:Fallback>
                <p:oleObj name="Формула" r:id="rId14" imgW="52056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33513" y="4508500"/>
                        <a:ext cx="1651000" cy="685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39626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dirty="0" smtClean="0">
                <a:solidFill>
                  <a:schemeClr val="accent6">
                    <a:lumMod val="75000"/>
                  </a:schemeClr>
                </a:solidFill>
              </a:rPr>
              <a:t>Неправильно !</a:t>
            </a:r>
          </a:p>
          <a:p>
            <a:pPr marL="0" indent="0" algn="ctr">
              <a:buNone/>
            </a:pPr>
            <a:endParaRPr lang="ru-RU" sz="6000" dirty="0">
              <a:solidFill>
                <a:schemeClr val="accent6">
                  <a:lumMod val="75000"/>
                </a:schemeClr>
              </a:solidFill>
            </a:endParaRPr>
          </a:p>
          <a:p>
            <a:pPr marL="0" indent="0" algn="ctr">
              <a:buNone/>
            </a:pPr>
            <a:endParaRPr lang="ru-RU" sz="60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hlinkClick r:id="rId2" action="ppaction://hlinksldjump"/>
              </a:rPr>
              <a:t>назад</a:t>
            </a:r>
            <a:endParaRPr lang="ru-RU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9222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dirty="0" smtClean="0">
                <a:solidFill>
                  <a:srgbClr val="C00000"/>
                </a:solidFill>
              </a:rPr>
              <a:t>Правильно! </a:t>
            </a:r>
          </a:p>
          <a:p>
            <a:pPr marL="0" indent="0" algn="ctr">
              <a:buNone/>
            </a:pPr>
            <a:endParaRPr lang="ru-RU" sz="6000" dirty="0">
              <a:solidFill>
                <a:srgbClr val="C00000"/>
              </a:solidFill>
            </a:endParaRPr>
          </a:p>
          <a:p>
            <a:pPr marL="0" indent="0" algn="ctr">
              <a:buNone/>
            </a:pPr>
            <a:endParaRPr lang="ru-RU" sz="6000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rgbClr val="C00000"/>
                </a:solidFill>
                <a:hlinkClick r:id="rId2" action="ppaction://hlinksldjump"/>
              </a:rPr>
              <a:t>Следующий вопрос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3666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dirty="0" smtClean="0"/>
              <a:t>Найдите </a:t>
            </a:r>
            <a:r>
              <a:rPr lang="ru-RU" sz="4000" dirty="0" smtClean="0"/>
              <a:t>числа </a:t>
            </a:r>
            <a:r>
              <a:rPr lang="en-US" sz="4000" dirty="0" smtClean="0"/>
              <a:t>x </a:t>
            </a:r>
            <a:r>
              <a:rPr lang="ru-RU" sz="4000" dirty="0" smtClean="0"/>
              <a:t>и</a:t>
            </a:r>
            <a:r>
              <a:rPr lang="en-US" sz="4000" dirty="0" smtClean="0"/>
              <a:t> y</a:t>
            </a:r>
            <a:r>
              <a:rPr lang="ru-RU" sz="4000" dirty="0" smtClean="0"/>
              <a:t> удовлетворяющие условию </a:t>
            </a:r>
            <a:r>
              <a:rPr lang="en-US" sz="4000" dirty="0" smtClean="0"/>
              <a:t>x </a:t>
            </a:r>
            <a:r>
              <a:rPr lang="en-US" sz="4000" dirty="0" err="1" smtClean="0"/>
              <a:t>i</a:t>
            </a:r>
            <a:r>
              <a:rPr lang="en-US" dirty="0" smtClean="0"/>
              <a:t> + y j = -3 </a:t>
            </a:r>
            <a:r>
              <a:rPr lang="en-US" dirty="0" err="1" smtClean="0"/>
              <a:t>i</a:t>
            </a:r>
            <a:r>
              <a:rPr lang="en-US" dirty="0" smtClean="0"/>
              <a:t> -7 j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/>
          <a:lstStyle/>
          <a:p>
            <a:r>
              <a:rPr lang="en-US" dirty="0" smtClean="0"/>
              <a:t>a) </a:t>
            </a:r>
            <a:r>
              <a:rPr lang="en-US" dirty="0" smtClean="0"/>
              <a:t> </a:t>
            </a:r>
            <a:r>
              <a:rPr lang="en-US" dirty="0" smtClean="0">
                <a:hlinkClick r:id="rId2" action="ppaction://hlinksldjump"/>
              </a:rPr>
              <a:t>x=3, y=-7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b)  </a:t>
            </a:r>
            <a:r>
              <a:rPr lang="en-US" dirty="0" smtClean="0">
                <a:hlinkClick r:id="rId3" action="ppaction://hlinksldjump"/>
              </a:rPr>
              <a:t>x=-3, y= -7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c)  </a:t>
            </a:r>
            <a:r>
              <a:rPr lang="en-US" dirty="0" smtClean="0">
                <a:hlinkClick r:id="rId2" action="ppaction://hlinksldjump"/>
              </a:rPr>
              <a:t>x=-3, y= 7</a:t>
            </a:r>
            <a:endParaRPr lang="en-US" dirty="0" smtClean="0"/>
          </a:p>
          <a:p>
            <a:endParaRPr lang="ru-RU" dirty="0"/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2555776" y="1301711"/>
            <a:ext cx="28803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3390451" y="1273551"/>
            <a:ext cx="36004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5364088" y="1273551"/>
            <a:ext cx="36004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4572000" y="1258225"/>
            <a:ext cx="36004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5509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dirty="0" smtClean="0">
                <a:solidFill>
                  <a:schemeClr val="accent6">
                    <a:lumMod val="75000"/>
                  </a:schemeClr>
                </a:solidFill>
              </a:rPr>
              <a:t>Неправильно !</a:t>
            </a:r>
          </a:p>
          <a:p>
            <a:pPr marL="0" indent="0" algn="ctr">
              <a:buNone/>
            </a:pPr>
            <a:endParaRPr lang="ru-RU" sz="6000" dirty="0">
              <a:solidFill>
                <a:schemeClr val="accent6">
                  <a:lumMod val="75000"/>
                </a:schemeClr>
              </a:solidFill>
            </a:endParaRPr>
          </a:p>
          <a:p>
            <a:pPr marL="0" indent="0" algn="ctr">
              <a:buNone/>
            </a:pPr>
            <a:endParaRPr lang="ru-RU" sz="60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hlinkClick r:id="rId2" action="ppaction://hlinksldjump"/>
              </a:rPr>
              <a:t>назад</a:t>
            </a:r>
            <a:endParaRPr lang="ru-RU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0853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109</Words>
  <Application>Microsoft Office PowerPoint</Application>
  <PresentationFormat>Экран (4:3)</PresentationFormat>
  <Paragraphs>42</Paragraphs>
  <Slides>10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Тема Office</vt:lpstr>
      <vt:lpstr>Формула</vt:lpstr>
      <vt:lpstr>Microsoft Equation 3.0</vt:lpstr>
      <vt:lpstr>Координаты вектора</vt:lpstr>
      <vt:lpstr>Векторы а и b  не коллинеарны и ссязаны равенством  a= k*b  Чему равно k, если IaI = 7, а IbI=14</vt:lpstr>
      <vt:lpstr>Презентация PowerPoint</vt:lpstr>
      <vt:lpstr>Презентация PowerPoint</vt:lpstr>
      <vt:lpstr> а            ;  b            Найдите координату вектора  2a - b</vt:lpstr>
      <vt:lpstr>Презентация PowerPoint</vt:lpstr>
      <vt:lpstr>Презентация PowerPoint</vt:lpstr>
      <vt:lpstr>Найдите числа x и y удовлетворяющие условию x i + y j = -3 i -7 j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Координаты вектора</dc:title>
  <dc:creator>Гость</dc:creator>
  <cp:lastModifiedBy>Гость</cp:lastModifiedBy>
  <cp:revision>14</cp:revision>
  <dcterms:created xsi:type="dcterms:W3CDTF">2016-10-03T17:37:27Z</dcterms:created>
  <dcterms:modified xsi:type="dcterms:W3CDTF">2016-10-03T19:02:45Z</dcterms:modified>
</cp:coreProperties>
</file>