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63" r:id="rId4"/>
    <p:sldId id="264" r:id="rId5"/>
    <p:sldId id="261" r:id="rId6"/>
    <p:sldId id="260" r:id="rId7"/>
    <p:sldId id="257" r:id="rId8"/>
    <p:sldId id="258" r:id="rId9"/>
    <p:sldId id="266" r:id="rId10"/>
    <p:sldId id="269" r:id="rId11"/>
    <p:sldId id="270" r:id="rId12"/>
    <p:sldId id="271" r:id="rId13"/>
    <p:sldId id="268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570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E0FD1F-630E-41A7-A11D-DEDC8213E0E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76853EB7-3945-43B4-BC20-64D2D0FF6D48}">
      <dgm:prSet phldrT="[Текст]" phldr="1"/>
      <dgm:spPr/>
      <dgm:t>
        <a:bodyPr/>
        <a:lstStyle/>
        <a:p>
          <a:endParaRPr lang="ru-RU"/>
        </a:p>
      </dgm:t>
    </dgm:pt>
    <dgm:pt modelId="{86519030-F9C1-4B52-99DA-5924E0868887}" type="parTrans" cxnId="{F7EAA9B1-0646-4E79-8EB2-7C30A5081640}">
      <dgm:prSet/>
      <dgm:spPr/>
      <dgm:t>
        <a:bodyPr/>
        <a:lstStyle/>
        <a:p>
          <a:endParaRPr lang="ru-RU"/>
        </a:p>
      </dgm:t>
    </dgm:pt>
    <dgm:pt modelId="{0A090D64-3F17-42F4-A33A-E080F59A0280}" type="sibTrans" cxnId="{F7EAA9B1-0646-4E79-8EB2-7C30A5081640}">
      <dgm:prSet/>
      <dgm:spPr/>
      <dgm:t>
        <a:bodyPr/>
        <a:lstStyle/>
        <a:p>
          <a:endParaRPr lang="ru-RU"/>
        </a:p>
      </dgm:t>
    </dgm:pt>
    <dgm:pt modelId="{4FA12076-DD4A-44E9-811E-B181FADCC3B2}">
      <dgm:prSet phldrT="[Текст]" phldr="1"/>
      <dgm:spPr/>
      <dgm:t>
        <a:bodyPr/>
        <a:lstStyle/>
        <a:p>
          <a:endParaRPr lang="ru-RU"/>
        </a:p>
      </dgm:t>
    </dgm:pt>
    <dgm:pt modelId="{88BB80B9-A90E-472D-8F2E-189963E46B02}" type="parTrans" cxnId="{F08B2B88-CF98-4948-B9BB-D503F11929D3}">
      <dgm:prSet/>
      <dgm:spPr/>
      <dgm:t>
        <a:bodyPr/>
        <a:lstStyle/>
        <a:p>
          <a:endParaRPr lang="ru-RU"/>
        </a:p>
      </dgm:t>
    </dgm:pt>
    <dgm:pt modelId="{D09FA083-CB5C-42AC-A4A8-CEA38E9CF68F}" type="sibTrans" cxnId="{F08B2B88-CF98-4948-B9BB-D503F11929D3}">
      <dgm:prSet/>
      <dgm:spPr/>
      <dgm:t>
        <a:bodyPr/>
        <a:lstStyle/>
        <a:p>
          <a:endParaRPr lang="ru-RU"/>
        </a:p>
      </dgm:t>
    </dgm:pt>
    <dgm:pt modelId="{730F3379-8AB9-495D-BBF5-F5A2D1EA567F}">
      <dgm:prSet phldrT="[Текст]" phldr="1"/>
      <dgm:spPr/>
      <dgm:t>
        <a:bodyPr/>
        <a:lstStyle/>
        <a:p>
          <a:endParaRPr lang="ru-RU"/>
        </a:p>
      </dgm:t>
    </dgm:pt>
    <dgm:pt modelId="{22F426B1-3835-4AF2-9CA0-3BD3E040F090}" type="parTrans" cxnId="{A54770B1-B036-4C44-8BF6-6913D8B7168F}">
      <dgm:prSet/>
      <dgm:spPr/>
      <dgm:t>
        <a:bodyPr/>
        <a:lstStyle/>
        <a:p>
          <a:endParaRPr lang="ru-RU"/>
        </a:p>
      </dgm:t>
    </dgm:pt>
    <dgm:pt modelId="{0AE86E63-57D7-45C0-95F4-E9942CE478E6}" type="sibTrans" cxnId="{A54770B1-B036-4C44-8BF6-6913D8B7168F}">
      <dgm:prSet/>
      <dgm:spPr/>
      <dgm:t>
        <a:bodyPr/>
        <a:lstStyle/>
        <a:p>
          <a:endParaRPr lang="ru-RU"/>
        </a:p>
      </dgm:t>
    </dgm:pt>
    <dgm:pt modelId="{1DF4771D-12B1-4B08-BCE8-B2F9278F23C3}">
      <dgm:prSet phldrT="[Текст]" phldr="1"/>
      <dgm:spPr/>
      <dgm:t>
        <a:bodyPr/>
        <a:lstStyle/>
        <a:p>
          <a:endParaRPr lang="ru-RU"/>
        </a:p>
      </dgm:t>
    </dgm:pt>
    <dgm:pt modelId="{46A113E3-21EF-40DE-8394-48965292245A}" type="parTrans" cxnId="{F514773C-989C-4934-8E7E-704166F69D0B}">
      <dgm:prSet/>
      <dgm:spPr/>
      <dgm:t>
        <a:bodyPr/>
        <a:lstStyle/>
        <a:p>
          <a:endParaRPr lang="ru-RU"/>
        </a:p>
      </dgm:t>
    </dgm:pt>
    <dgm:pt modelId="{915105C6-2AB6-4F4D-97A8-1783551A253E}" type="sibTrans" cxnId="{F514773C-989C-4934-8E7E-704166F69D0B}">
      <dgm:prSet/>
      <dgm:spPr/>
      <dgm:t>
        <a:bodyPr/>
        <a:lstStyle/>
        <a:p>
          <a:endParaRPr lang="ru-RU"/>
        </a:p>
      </dgm:t>
    </dgm:pt>
    <dgm:pt modelId="{57B989F2-757F-4956-AA16-B67D5A6ADE53}">
      <dgm:prSet phldrT="[Текст]" phldr="1"/>
      <dgm:spPr/>
      <dgm:t>
        <a:bodyPr/>
        <a:lstStyle/>
        <a:p>
          <a:endParaRPr lang="ru-RU"/>
        </a:p>
      </dgm:t>
    </dgm:pt>
    <dgm:pt modelId="{52180B6D-7AE8-47E8-999A-30D31BAD2539}" type="parTrans" cxnId="{AF59BDD8-9951-46BE-B7E9-F076F1157698}">
      <dgm:prSet/>
      <dgm:spPr/>
      <dgm:t>
        <a:bodyPr/>
        <a:lstStyle/>
        <a:p>
          <a:endParaRPr lang="ru-RU"/>
        </a:p>
      </dgm:t>
    </dgm:pt>
    <dgm:pt modelId="{21E6AAE6-9417-4935-BB05-4039F3CB0B16}" type="sibTrans" cxnId="{AF59BDD8-9951-46BE-B7E9-F076F1157698}">
      <dgm:prSet/>
      <dgm:spPr/>
      <dgm:t>
        <a:bodyPr/>
        <a:lstStyle/>
        <a:p>
          <a:endParaRPr lang="ru-RU"/>
        </a:p>
      </dgm:t>
    </dgm:pt>
    <dgm:pt modelId="{F7BFBEF1-57CE-4688-9E47-891603052D7D}">
      <dgm:prSet phldrT="[Текст]" phldr="1"/>
      <dgm:spPr/>
      <dgm:t>
        <a:bodyPr/>
        <a:lstStyle/>
        <a:p>
          <a:endParaRPr lang="ru-RU"/>
        </a:p>
      </dgm:t>
    </dgm:pt>
    <dgm:pt modelId="{A3BB87E1-D271-4701-BEE4-046597E5732E}" type="parTrans" cxnId="{5ADE6633-A0F3-49AA-A628-582379894C23}">
      <dgm:prSet/>
      <dgm:spPr/>
      <dgm:t>
        <a:bodyPr/>
        <a:lstStyle/>
        <a:p>
          <a:endParaRPr lang="ru-RU"/>
        </a:p>
      </dgm:t>
    </dgm:pt>
    <dgm:pt modelId="{5FE77525-9701-41D1-9E71-EE4A02CE90FA}" type="sibTrans" cxnId="{5ADE6633-A0F3-49AA-A628-582379894C23}">
      <dgm:prSet/>
      <dgm:spPr/>
      <dgm:t>
        <a:bodyPr/>
        <a:lstStyle/>
        <a:p>
          <a:endParaRPr lang="ru-RU"/>
        </a:p>
      </dgm:t>
    </dgm:pt>
    <dgm:pt modelId="{44F0B13A-B7F2-4A7F-B5B9-A5CCEC731275}">
      <dgm:prSet phldrT="[Текст]" phldr="1"/>
      <dgm:spPr/>
      <dgm:t>
        <a:bodyPr/>
        <a:lstStyle/>
        <a:p>
          <a:endParaRPr lang="ru-RU"/>
        </a:p>
      </dgm:t>
    </dgm:pt>
    <dgm:pt modelId="{573E44E8-0FFF-463C-ADF7-AE94555A339C}" type="parTrans" cxnId="{77DB9EE5-3D3F-498E-AE7D-607A6086DA3D}">
      <dgm:prSet/>
      <dgm:spPr/>
      <dgm:t>
        <a:bodyPr/>
        <a:lstStyle/>
        <a:p>
          <a:endParaRPr lang="ru-RU"/>
        </a:p>
      </dgm:t>
    </dgm:pt>
    <dgm:pt modelId="{B13562AF-E674-46EA-99A0-D56BB7322245}" type="sibTrans" cxnId="{77DB9EE5-3D3F-498E-AE7D-607A6086DA3D}">
      <dgm:prSet/>
      <dgm:spPr/>
      <dgm:t>
        <a:bodyPr/>
        <a:lstStyle/>
        <a:p>
          <a:endParaRPr lang="ru-RU"/>
        </a:p>
      </dgm:t>
    </dgm:pt>
    <dgm:pt modelId="{E2FE5C8F-039A-495D-826D-2CA9B01B799C}">
      <dgm:prSet phldrT="[Текст]" phldr="1"/>
      <dgm:spPr/>
      <dgm:t>
        <a:bodyPr/>
        <a:lstStyle/>
        <a:p>
          <a:endParaRPr lang="ru-RU"/>
        </a:p>
      </dgm:t>
    </dgm:pt>
    <dgm:pt modelId="{80F044F3-8BB3-4CCC-8742-F715B330F955}" type="parTrans" cxnId="{4261A464-AD80-477F-8E4F-BD1BA8DC9D9F}">
      <dgm:prSet/>
      <dgm:spPr/>
      <dgm:t>
        <a:bodyPr/>
        <a:lstStyle/>
        <a:p>
          <a:endParaRPr lang="ru-RU"/>
        </a:p>
      </dgm:t>
    </dgm:pt>
    <dgm:pt modelId="{11A474E0-6EF3-430C-9D2B-8FD7C623C185}" type="sibTrans" cxnId="{4261A464-AD80-477F-8E4F-BD1BA8DC9D9F}">
      <dgm:prSet/>
      <dgm:spPr/>
      <dgm:t>
        <a:bodyPr/>
        <a:lstStyle/>
        <a:p>
          <a:endParaRPr lang="ru-RU"/>
        </a:p>
      </dgm:t>
    </dgm:pt>
    <dgm:pt modelId="{46EDA79D-D67A-4B90-8258-B9B33FE8B2AA}">
      <dgm:prSet phldrT="[Текст]" phldr="1"/>
      <dgm:spPr/>
      <dgm:t>
        <a:bodyPr/>
        <a:lstStyle/>
        <a:p>
          <a:endParaRPr lang="ru-RU"/>
        </a:p>
      </dgm:t>
    </dgm:pt>
    <dgm:pt modelId="{F80B342D-0A50-4997-991E-8D67A377F783}" type="parTrans" cxnId="{D9327662-BBA7-4DF7-85E9-9F09E78506A3}">
      <dgm:prSet/>
      <dgm:spPr/>
      <dgm:t>
        <a:bodyPr/>
        <a:lstStyle/>
        <a:p>
          <a:endParaRPr lang="ru-RU"/>
        </a:p>
      </dgm:t>
    </dgm:pt>
    <dgm:pt modelId="{32D9AC96-5B0B-4A1C-8BB1-2FCDEFB97650}" type="sibTrans" cxnId="{D9327662-BBA7-4DF7-85E9-9F09E78506A3}">
      <dgm:prSet/>
      <dgm:spPr/>
      <dgm:t>
        <a:bodyPr/>
        <a:lstStyle/>
        <a:p>
          <a:endParaRPr lang="ru-RU"/>
        </a:p>
      </dgm:t>
    </dgm:pt>
    <dgm:pt modelId="{E2B61906-ECB9-4507-A2E6-05BC91E317A7}" type="pres">
      <dgm:prSet presAssocID="{81E0FD1F-630E-41A7-A11D-DEDC8213E0E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F8CE90-BDEC-40C8-8B6D-8600484D0C7F}" type="pres">
      <dgm:prSet presAssocID="{76853EB7-3945-43B4-BC20-64D2D0FF6D48}" presName="composite" presStyleCnt="0"/>
      <dgm:spPr/>
    </dgm:pt>
    <dgm:pt modelId="{5FA2F063-0AFF-45ED-824F-2A4835BFDC34}" type="pres">
      <dgm:prSet presAssocID="{76853EB7-3945-43B4-BC20-64D2D0FF6D4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004D81-AD38-4D54-8144-171F12B8EDEA}" type="pres">
      <dgm:prSet presAssocID="{76853EB7-3945-43B4-BC20-64D2D0FF6D4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02C2CC-A175-49CB-BB18-C5B5F0389577}" type="pres">
      <dgm:prSet presAssocID="{0A090D64-3F17-42F4-A33A-E080F59A0280}" presName="sp" presStyleCnt="0"/>
      <dgm:spPr/>
    </dgm:pt>
    <dgm:pt modelId="{EC9336AF-4EDD-44EF-9A87-3CB7AAC6E2B4}" type="pres">
      <dgm:prSet presAssocID="{1DF4771D-12B1-4B08-BCE8-B2F9278F23C3}" presName="composite" presStyleCnt="0"/>
      <dgm:spPr/>
    </dgm:pt>
    <dgm:pt modelId="{398EA1D1-CB23-4FDA-8FAF-2C4C6D100894}" type="pres">
      <dgm:prSet presAssocID="{1DF4771D-12B1-4B08-BCE8-B2F9278F23C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875D55-A1C6-491C-9F40-13631FFE23D5}" type="pres">
      <dgm:prSet presAssocID="{1DF4771D-12B1-4B08-BCE8-B2F9278F23C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6F599D-0F19-48E8-838D-08A78B276AC4}" type="pres">
      <dgm:prSet presAssocID="{915105C6-2AB6-4F4D-97A8-1783551A253E}" presName="sp" presStyleCnt="0"/>
      <dgm:spPr/>
    </dgm:pt>
    <dgm:pt modelId="{56756D2D-07E1-4BD7-A9C8-F19EE19FE126}" type="pres">
      <dgm:prSet presAssocID="{44F0B13A-B7F2-4A7F-B5B9-A5CCEC731275}" presName="composite" presStyleCnt="0"/>
      <dgm:spPr/>
    </dgm:pt>
    <dgm:pt modelId="{1FFB296E-704D-436D-80A5-C8A2BA628DDD}" type="pres">
      <dgm:prSet presAssocID="{44F0B13A-B7F2-4A7F-B5B9-A5CCEC73127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6888B1-F097-47CF-9EB0-DA129939D476}" type="pres">
      <dgm:prSet presAssocID="{44F0B13A-B7F2-4A7F-B5B9-A5CCEC73127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D53CCD-766B-4249-937D-26C0B24D4D36}" type="presOf" srcId="{F7BFBEF1-57CE-4688-9E47-891603052D7D}" destId="{0E875D55-A1C6-491C-9F40-13631FFE23D5}" srcOrd="0" destOrd="1" presId="urn:microsoft.com/office/officeart/2005/8/layout/chevron2"/>
    <dgm:cxn modelId="{FEA93481-E101-4B7F-A57A-CA34013FC4FC}" type="presOf" srcId="{57B989F2-757F-4956-AA16-B67D5A6ADE53}" destId="{0E875D55-A1C6-491C-9F40-13631FFE23D5}" srcOrd="0" destOrd="0" presId="urn:microsoft.com/office/officeart/2005/8/layout/chevron2"/>
    <dgm:cxn modelId="{A54770B1-B036-4C44-8BF6-6913D8B7168F}" srcId="{76853EB7-3945-43B4-BC20-64D2D0FF6D48}" destId="{730F3379-8AB9-495D-BBF5-F5A2D1EA567F}" srcOrd="1" destOrd="0" parTransId="{22F426B1-3835-4AF2-9CA0-3BD3E040F090}" sibTransId="{0AE86E63-57D7-45C0-95F4-E9942CE478E6}"/>
    <dgm:cxn modelId="{1083AFC4-6FEE-4AB1-8CAB-E006E3EE2AB7}" type="presOf" srcId="{1DF4771D-12B1-4B08-BCE8-B2F9278F23C3}" destId="{398EA1D1-CB23-4FDA-8FAF-2C4C6D100894}" srcOrd="0" destOrd="0" presId="urn:microsoft.com/office/officeart/2005/8/layout/chevron2"/>
    <dgm:cxn modelId="{D39EB7F3-187D-4C3D-A7CC-65F492E2EC21}" type="presOf" srcId="{44F0B13A-B7F2-4A7F-B5B9-A5CCEC731275}" destId="{1FFB296E-704D-436D-80A5-C8A2BA628DDD}" srcOrd="0" destOrd="0" presId="urn:microsoft.com/office/officeart/2005/8/layout/chevron2"/>
    <dgm:cxn modelId="{72FE4C21-75C3-4AFA-9E27-5B4F2964D12C}" type="presOf" srcId="{46EDA79D-D67A-4B90-8258-B9B33FE8B2AA}" destId="{166888B1-F097-47CF-9EB0-DA129939D476}" srcOrd="0" destOrd="1" presId="urn:microsoft.com/office/officeart/2005/8/layout/chevron2"/>
    <dgm:cxn modelId="{4AE0B17A-8306-43E9-818A-0AA156F7328C}" type="presOf" srcId="{E2FE5C8F-039A-495D-826D-2CA9B01B799C}" destId="{166888B1-F097-47CF-9EB0-DA129939D476}" srcOrd="0" destOrd="0" presId="urn:microsoft.com/office/officeart/2005/8/layout/chevron2"/>
    <dgm:cxn modelId="{5C949BC1-1538-40F7-A5FF-280E83E22AA4}" type="presOf" srcId="{76853EB7-3945-43B4-BC20-64D2D0FF6D48}" destId="{5FA2F063-0AFF-45ED-824F-2A4835BFDC34}" srcOrd="0" destOrd="0" presId="urn:microsoft.com/office/officeart/2005/8/layout/chevron2"/>
    <dgm:cxn modelId="{8D1B764A-3C8E-4D4A-A0D7-E6B5A3AA2673}" type="presOf" srcId="{81E0FD1F-630E-41A7-A11D-DEDC8213E0EA}" destId="{E2B61906-ECB9-4507-A2E6-05BC91E317A7}" srcOrd="0" destOrd="0" presId="urn:microsoft.com/office/officeart/2005/8/layout/chevron2"/>
    <dgm:cxn modelId="{F08B2B88-CF98-4948-B9BB-D503F11929D3}" srcId="{76853EB7-3945-43B4-BC20-64D2D0FF6D48}" destId="{4FA12076-DD4A-44E9-811E-B181FADCC3B2}" srcOrd="0" destOrd="0" parTransId="{88BB80B9-A90E-472D-8F2E-189963E46B02}" sibTransId="{D09FA083-CB5C-42AC-A4A8-CEA38E9CF68F}"/>
    <dgm:cxn modelId="{F7EAA9B1-0646-4E79-8EB2-7C30A5081640}" srcId="{81E0FD1F-630E-41A7-A11D-DEDC8213E0EA}" destId="{76853EB7-3945-43B4-BC20-64D2D0FF6D48}" srcOrd="0" destOrd="0" parTransId="{86519030-F9C1-4B52-99DA-5924E0868887}" sibTransId="{0A090D64-3F17-42F4-A33A-E080F59A0280}"/>
    <dgm:cxn modelId="{5ADE6633-A0F3-49AA-A628-582379894C23}" srcId="{1DF4771D-12B1-4B08-BCE8-B2F9278F23C3}" destId="{F7BFBEF1-57CE-4688-9E47-891603052D7D}" srcOrd="1" destOrd="0" parTransId="{A3BB87E1-D271-4701-BEE4-046597E5732E}" sibTransId="{5FE77525-9701-41D1-9E71-EE4A02CE90FA}"/>
    <dgm:cxn modelId="{77DB9EE5-3D3F-498E-AE7D-607A6086DA3D}" srcId="{81E0FD1F-630E-41A7-A11D-DEDC8213E0EA}" destId="{44F0B13A-B7F2-4A7F-B5B9-A5CCEC731275}" srcOrd="2" destOrd="0" parTransId="{573E44E8-0FFF-463C-ADF7-AE94555A339C}" sibTransId="{B13562AF-E674-46EA-99A0-D56BB7322245}"/>
    <dgm:cxn modelId="{AF59BDD8-9951-46BE-B7E9-F076F1157698}" srcId="{1DF4771D-12B1-4B08-BCE8-B2F9278F23C3}" destId="{57B989F2-757F-4956-AA16-B67D5A6ADE53}" srcOrd="0" destOrd="0" parTransId="{52180B6D-7AE8-47E8-999A-30D31BAD2539}" sibTransId="{21E6AAE6-9417-4935-BB05-4039F3CB0B16}"/>
    <dgm:cxn modelId="{4261A464-AD80-477F-8E4F-BD1BA8DC9D9F}" srcId="{44F0B13A-B7F2-4A7F-B5B9-A5CCEC731275}" destId="{E2FE5C8F-039A-495D-826D-2CA9B01B799C}" srcOrd="0" destOrd="0" parTransId="{80F044F3-8BB3-4CCC-8742-F715B330F955}" sibTransId="{11A474E0-6EF3-430C-9D2B-8FD7C623C185}"/>
    <dgm:cxn modelId="{FE525764-E225-4E62-908A-19F16E495932}" type="presOf" srcId="{730F3379-8AB9-495D-BBF5-F5A2D1EA567F}" destId="{FA004D81-AD38-4D54-8144-171F12B8EDEA}" srcOrd="0" destOrd="1" presId="urn:microsoft.com/office/officeart/2005/8/layout/chevron2"/>
    <dgm:cxn modelId="{D9327662-BBA7-4DF7-85E9-9F09E78506A3}" srcId="{44F0B13A-B7F2-4A7F-B5B9-A5CCEC731275}" destId="{46EDA79D-D67A-4B90-8258-B9B33FE8B2AA}" srcOrd="1" destOrd="0" parTransId="{F80B342D-0A50-4997-991E-8D67A377F783}" sibTransId="{32D9AC96-5B0B-4A1C-8BB1-2FCDEFB97650}"/>
    <dgm:cxn modelId="{BB5B6535-8FA1-478C-911E-2A7EB631B951}" type="presOf" srcId="{4FA12076-DD4A-44E9-811E-B181FADCC3B2}" destId="{FA004D81-AD38-4D54-8144-171F12B8EDEA}" srcOrd="0" destOrd="0" presId="urn:microsoft.com/office/officeart/2005/8/layout/chevron2"/>
    <dgm:cxn modelId="{F514773C-989C-4934-8E7E-704166F69D0B}" srcId="{81E0FD1F-630E-41A7-A11D-DEDC8213E0EA}" destId="{1DF4771D-12B1-4B08-BCE8-B2F9278F23C3}" srcOrd="1" destOrd="0" parTransId="{46A113E3-21EF-40DE-8394-48965292245A}" sibTransId="{915105C6-2AB6-4F4D-97A8-1783551A253E}"/>
    <dgm:cxn modelId="{C04AF409-CA44-41EC-B57D-2079ACB386E6}" type="presParOf" srcId="{E2B61906-ECB9-4507-A2E6-05BC91E317A7}" destId="{DEF8CE90-BDEC-40C8-8B6D-8600484D0C7F}" srcOrd="0" destOrd="0" presId="urn:microsoft.com/office/officeart/2005/8/layout/chevron2"/>
    <dgm:cxn modelId="{FCF7A5F0-4E77-4D8D-AAB9-DAB5CB347AC1}" type="presParOf" srcId="{DEF8CE90-BDEC-40C8-8B6D-8600484D0C7F}" destId="{5FA2F063-0AFF-45ED-824F-2A4835BFDC34}" srcOrd="0" destOrd="0" presId="urn:microsoft.com/office/officeart/2005/8/layout/chevron2"/>
    <dgm:cxn modelId="{91856B0A-3B73-486B-BD56-ACAF00AF4273}" type="presParOf" srcId="{DEF8CE90-BDEC-40C8-8B6D-8600484D0C7F}" destId="{FA004D81-AD38-4D54-8144-171F12B8EDEA}" srcOrd="1" destOrd="0" presId="urn:microsoft.com/office/officeart/2005/8/layout/chevron2"/>
    <dgm:cxn modelId="{628CE557-1298-4276-9151-4F95D04D2908}" type="presParOf" srcId="{E2B61906-ECB9-4507-A2E6-05BC91E317A7}" destId="{3D02C2CC-A175-49CB-BB18-C5B5F0389577}" srcOrd="1" destOrd="0" presId="urn:microsoft.com/office/officeart/2005/8/layout/chevron2"/>
    <dgm:cxn modelId="{0357C9AF-A000-428D-AC4A-7446662D587A}" type="presParOf" srcId="{E2B61906-ECB9-4507-A2E6-05BC91E317A7}" destId="{EC9336AF-4EDD-44EF-9A87-3CB7AAC6E2B4}" srcOrd="2" destOrd="0" presId="urn:microsoft.com/office/officeart/2005/8/layout/chevron2"/>
    <dgm:cxn modelId="{49E9B9E0-C5FC-4314-97DE-2052B5548875}" type="presParOf" srcId="{EC9336AF-4EDD-44EF-9A87-3CB7AAC6E2B4}" destId="{398EA1D1-CB23-4FDA-8FAF-2C4C6D100894}" srcOrd="0" destOrd="0" presId="urn:microsoft.com/office/officeart/2005/8/layout/chevron2"/>
    <dgm:cxn modelId="{4D9A3331-72DA-4C58-ACDA-3E3A4167AC08}" type="presParOf" srcId="{EC9336AF-4EDD-44EF-9A87-3CB7AAC6E2B4}" destId="{0E875D55-A1C6-491C-9F40-13631FFE23D5}" srcOrd="1" destOrd="0" presId="urn:microsoft.com/office/officeart/2005/8/layout/chevron2"/>
    <dgm:cxn modelId="{3971A3AE-465A-4DD4-A6D3-D74A6D5E255E}" type="presParOf" srcId="{E2B61906-ECB9-4507-A2E6-05BC91E317A7}" destId="{846F599D-0F19-48E8-838D-08A78B276AC4}" srcOrd="3" destOrd="0" presId="urn:microsoft.com/office/officeart/2005/8/layout/chevron2"/>
    <dgm:cxn modelId="{989E40A9-B1EE-4B86-B02C-83BD1EBD12FB}" type="presParOf" srcId="{E2B61906-ECB9-4507-A2E6-05BC91E317A7}" destId="{56756D2D-07E1-4BD7-A9C8-F19EE19FE126}" srcOrd="4" destOrd="0" presId="urn:microsoft.com/office/officeart/2005/8/layout/chevron2"/>
    <dgm:cxn modelId="{B43D39FC-D0AD-4805-BCDC-29F79A5C9E47}" type="presParOf" srcId="{56756D2D-07E1-4BD7-A9C8-F19EE19FE126}" destId="{1FFB296E-704D-436D-80A5-C8A2BA628DDD}" srcOrd="0" destOrd="0" presId="urn:microsoft.com/office/officeart/2005/8/layout/chevron2"/>
    <dgm:cxn modelId="{33D5E7D9-F741-4C1E-9643-AFB35A8D88F6}" type="presParOf" srcId="{56756D2D-07E1-4BD7-A9C8-F19EE19FE126}" destId="{166888B1-F097-47CF-9EB0-DA129939D47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8DD077-5556-4FF1-9355-F7A0A7D906C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B90616-C232-4736-8000-3A440B67882B}">
      <dgm:prSet phldrT="[Текст]"/>
      <dgm:spPr/>
      <dgm:t>
        <a:bodyPr/>
        <a:lstStyle/>
        <a:p>
          <a:pPr algn="ctr"/>
          <a:r>
            <a:rPr lang="ru-RU" b="1" dirty="0" smtClean="0">
              <a:latin typeface="Times New Roman" pitchFamily="18" charset="0"/>
              <a:cs typeface="Times New Roman" pitchFamily="18" charset="0"/>
            </a:rPr>
            <a:t>обучение умениям действовать по инструкции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2B88E4D-3477-4E90-9A54-16FAAAC94F36}" type="parTrans" cxnId="{AE5950EE-385F-43F4-A291-8B05CDF64803}">
      <dgm:prSet/>
      <dgm:spPr/>
      <dgm:t>
        <a:bodyPr/>
        <a:lstStyle/>
        <a:p>
          <a:endParaRPr lang="ru-RU"/>
        </a:p>
      </dgm:t>
    </dgm:pt>
    <dgm:pt modelId="{D4AD0F28-9AA5-49EA-908A-59DD21C795BF}" type="sibTrans" cxnId="{AE5950EE-385F-43F4-A291-8B05CDF64803}">
      <dgm:prSet/>
      <dgm:spPr/>
      <dgm:t>
        <a:bodyPr/>
        <a:lstStyle/>
        <a:p>
          <a:endParaRPr lang="ru-RU"/>
        </a:p>
      </dgm:t>
    </dgm:pt>
    <dgm:pt modelId="{075E3F9E-CAD4-465D-9871-2C65766CCA86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воспитание дружеских взаимоотношений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527188A-390F-4E14-B513-7C517A550416}" type="parTrans" cxnId="{FEE01B19-6E2F-4D47-BFC2-5F74C4126759}">
      <dgm:prSet/>
      <dgm:spPr/>
      <dgm:t>
        <a:bodyPr/>
        <a:lstStyle/>
        <a:p>
          <a:endParaRPr lang="ru-RU"/>
        </a:p>
      </dgm:t>
    </dgm:pt>
    <dgm:pt modelId="{44FFA1C5-EAEF-4693-96CF-302DD1E75BCF}" type="sibTrans" cxnId="{FEE01B19-6E2F-4D47-BFC2-5F74C4126759}">
      <dgm:prSet/>
      <dgm:spPr/>
      <dgm:t>
        <a:bodyPr/>
        <a:lstStyle/>
        <a:p>
          <a:endParaRPr lang="ru-RU"/>
        </a:p>
      </dgm:t>
    </dgm:pt>
    <dgm:pt modelId="{20C7A0B7-E564-47D3-B439-556E52FAE50F}">
      <dgm:prSet/>
      <dgm:spPr/>
      <dgm:t>
        <a:bodyPr/>
        <a:lstStyle/>
        <a:p>
          <a:pPr algn="ctr"/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релаксацию, снятие мышечной напряжённости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855147E6-BE01-473A-BDB7-92DB7CF31CD5}" type="parTrans" cxnId="{C25E2556-4BE1-40F2-9226-DC97F0C2F9AA}">
      <dgm:prSet/>
      <dgm:spPr/>
      <dgm:t>
        <a:bodyPr/>
        <a:lstStyle/>
        <a:p>
          <a:endParaRPr lang="ru-RU"/>
        </a:p>
      </dgm:t>
    </dgm:pt>
    <dgm:pt modelId="{1064C933-488D-4117-ACA7-F9E52BACD55F}" type="sibTrans" cxnId="{C25E2556-4BE1-40F2-9226-DC97F0C2F9AA}">
      <dgm:prSet/>
      <dgm:spPr/>
      <dgm:t>
        <a:bodyPr/>
        <a:lstStyle/>
        <a:p>
          <a:endParaRPr lang="ru-RU"/>
        </a:p>
      </dgm:t>
    </dgm:pt>
    <dgm:pt modelId="{F041D4FF-5D25-4183-9D62-943BB52DDD6A}">
      <dgm:prSet/>
      <dgm:spPr/>
      <dgm:t>
        <a:bodyPr/>
        <a:lstStyle/>
        <a:p>
          <a:pPr algn="ctr"/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развитие мышления и речевой деятельности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B5CBD57F-2496-4E5A-B55A-232C9EFEC099}" type="parTrans" cxnId="{F49D55DA-B000-4094-BE42-DA67F8B2ACFD}">
      <dgm:prSet/>
      <dgm:spPr/>
      <dgm:t>
        <a:bodyPr/>
        <a:lstStyle/>
        <a:p>
          <a:endParaRPr lang="ru-RU"/>
        </a:p>
      </dgm:t>
    </dgm:pt>
    <dgm:pt modelId="{0F563AC0-B345-4122-8475-527712C37762}" type="sibTrans" cxnId="{F49D55DA-B000-4094-BE42-DA67F8B2ACFD}">
      <dgm:prSet/>
      <dgm:spPr/>
      <dgm:t>
        <a:bodyPr/>
        <a:lstStyle/>
        <a:p>
          <a:endParaRPr lang="ru-RU"/>
        </a:p>
      </dgm:t>
    </dgm:pt>
    <dgm:pt modelId="{9CB32EDB-BE53-4FD2-9000-9B60F36B082E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развитие сенсомоторных функций 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B4359ED1-AF86-4FE1-9F43-34A3086ABE10}" type="parTrans" cxnId="{2A3CAAF0-E857-4F2D-B855-B580CC407952}">
      <dgm:prSet/>
      <dgm:spPr/>
      <dgm:t>
        <a:bodyPr/>
        <a:lstStyle/>
        <a:p>
          <a:endParaRPr lang="ru-RU"/>
        </a:p>
      </dgm:t>
    </dgm:pt>
    <dgm:pt modelId="{8B07F91A-18C9-4D5E-B030-10E9E6518474}" type="sibTrans" cxnId="{2A3CAAF0-E857-4F2D-B855-B580CC407952}">
      <dgm:prSet/>
      <dgm:spPr/>
      <dgm:t>
        <a:bodyPr/>
        <a:lstStyle/>
        <a:p>
          <a:endParaRPr lang="ru-RU"/>
        </a:p>
      </dgm:t>
    </dgm:pt>
    <dgm:pt modelId="{47B80AE6-C545-402B-8CB6-2EDE6ED89BF4}" type="pres">
      <dgm:prSet presAssocID="{D68DD077-5556-4FF1-9355-F7A0A7D906C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86E55A-5F3E-4F12-BF0C-55CDE5A90DDA}" type="pres">
      <dgm:prSet presAssocID="{C9B90616-C232-4736-8000-3A440B67882B}" presName="parentLin" presStyleCnt="0"/>
      <dgm:spPr/>
    </dgm:pt>
    <dgm:pt modelId="{E1B84884-E9A4-4B6E-BD29-570E55151E78}" type="pres">
      <dgm:prSet presAssocID="{C9B90616-C232-4736-8000-3A440B67882B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8C20359F-613D-46FB-8769-3C340B1F149A}" type="pres">
      <dgm:prSet presAssocID="{C9B90616-C232-4736-8000-3A440B67882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2E7765-03D9-4B2A-AAA3-61A66278E8C1}" type="pres">
      <dgm:prSet presAssocID="{C9B90616-C232-4736-8000-3A440B67882B}" presName="negativeSpace" presStyleCnt="0"/>
      <dgm:spPr/>
    </dgm:pt>
    <dgm:pt modelId="{2D079E26-D38E-4DDF-90D4-F6EFFE7B1118}" type="pres">
      <dgm:prSet presAssocID="{C9B90616-C232-4736-8000-3A440B67882B}" presName="childText" presStyleLbl="conFgAcc1" presStyleIdx="0" presStyleCnt="5">
        <dgm:presLayoutVars>
          <dgm:bulletEnabled val="1"/>
        </dgm:presLayoutVars>
      </dgm:prSet>
      <dgm:spPr/>
    </dgm:pt>
    <dgm:pt modelId="{A3337E16-7843-41DB-810B-515A6CC40FE8}" type="pres">
      <dgm:prSet presAssocID="{D4AD0F28-9AA5-49EA-908A-59DD21C795BF}" presName="spaceBetweenRectangles" presStyleCnt="0"/>
      <dgm:spPr/>
    </dgm:pt>
    <dgm:pt modelId="{EC57383A-0A56-4448-8753-475DBED50847}" type="pres">
      <dgm:prSet presAssocID="{F041D4FF-5D25-4183-9D62-943BB52DDD6A}" presName="parentLin" presStyleCnt="0"/>
      <dgm:spPr/>
    </dgm:pt>
    <dgm:pt modelId="{7817AF97-F468-4EFE-92AD-B4485FD9C525}" type="pres">
      <dgm:prSet presAssocID="{F041D4FF-5D25-4183-9D62-943BB52DDD6A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93A1B37B-CB7F-4D16-9005-26A37D1F3046}" type="pres">
      <dgm:prSet presAssocID="{F041D4FF-5D25-4183-9D62-943BB52DDD6A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2B0676-C32A-4A2B-B513-14D4D4C23C97}" type="pres">
      <dgm:prSet presAssocID="{F041D4FF-5D25-4183-9D62-943BB52DDD6A}" presName="negativeSpace" presStyleCnt="0"/>
      <dgm:spPr/>
    </dgm:pt>
    <dgm:pt modelId="{01B97D94-07CD-42E1-98BD-8D1D64006068}" type="pres">
      <dgm:prSet presAssocID="{F041D4FF-5D25-4183-9D62-943BB52DDD6A}" presName="childText" presStyleLbl="conFgAcc1" presStyleIdx="1" presStyleCnt="5">
        <dgm:presLayoutVars>
          <dgm:bulletEnabled val="1"/>
        </dgm:presLayoutVars>
      </dgm:prSet>
      <dgm:spPr/>
    </dgm:pt>
    <dgm:pt modelId="{3F3D48D7-2779-4D09-8E1F-E4CDDD80693E}" type="pres">
      <dgm:prSet presAssocID="{0F563AC0-B345-4122-8475-527712C37762}" presName="spaceBetweenRectangles" presStyleCnt="0"/>
      <dgm:spPr/>
    </dgm:pt>
    <dgm:pt modelId="{01235E8C-A276-4DC8-A33C-C9AB0489BF85}" type="pres">
      <dgm:prSet presAssocID="{20C7A0B7-E564-47D3-B439-556E52FAE50F}" presName="parentLin" presStyleCnt="0"/>
      <dgm:spPr/>
    </dgm:pt>
    <dgm:pt modelId="{7AE55655-8BFA-4B4F-A897-9F07B4F44883}" type="pres">
      <dgm:prSet presAssocID="{20C7A0B7-E564-47D3-B439-556E52FAE50F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FBB2A894-FF0E-46A5-AE61-855C74BAE4FA}" type="pres">
      <dgm:prSet presAssocID="{20C7A0B7-E564-47D3-B439-556E52FAE50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589A6F-E2D2-4EEC-95F7-DA9D3B45FF86}" type="pres">
      <dgm:prSet presAssocID="{20C7A0B7-E564-47D3-B439-556E52FAE50F}" presName="negativeSpace" presStyleCnt="0"/>
      <dgm:spPr/>
    </dgm:pt>
    <dgm:pt modelId="{928863F8-0702-455D-8285-FE8A51EF6A31}" type="pres">
      <dgm:prSet presAssocID="{20C7A0B7-E564-47D3-B439-556E52FAE50F}" presName="childText" presStyleLbl="conFgAcc1" presStyleIdx="2" presStyleCnt="5">
        <dgm:presLayoutVars>
          <dgm:bulletEnabled val="1"/>
        </dgm:presLayoutVars>
      </dgm:prSet>
      <dgm:spPr/>
    </dgm:pt>
    <dgm:pt modelId="{9BE474B8-3025-4A84-B219-E60BC8D86125}" type="pres">
      <dgm:prSet presAssocID="{1064C933-488D-4117-ACA7-F9E52BACD55F}" presName="spaceBetweenRectangles" presStyleCnt="0"/>
      <dgm:spPr/>
    </dgm:pt>
    <dgm:pt modelId="{D363B049-F4D8-4390-8F35-25C18E9FB3C5}" type="pres">
      <dgm:prSet presAssocID="{9CB32EDB-BE53-4FD2-9000-9B60F36B082E}" presName="parentLin" presStyleCnt="0"/>
      <dgm:spPr/>
    </dgm:pt>
    <dgm:pt modelId="{B594AA38-6954-414C-A893-12306C7F886E}" type="pres">
      <dgm:prSet presAssocID="{9CB32EDB-BE53-4FD2-9000-9B60F36B082E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78CFBA1A-78A2-46E9-948B-9D4F8898638A}" type="pres">
      <dgm:prSet presAssocID="{9CB32EDB-BE53-4FD2-9000-9B60F36B082E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FA5FF2-0222-40B2-9AC0-22511AC7BE41}" type="pres">
      <dgm:prSet presAssocID="{9CB32EDB-BE53-4FD2-9000-9B60F36B082E}" presName="negativeSpace" presStyleCnt="0"/>
      <dgm:spPr/>
    </dgm:pt>
    <dgm:pt modelId="{3EB6490E-9395-4AB6-B2E7-94961AA2ECCB}" type="pres">
      <dgm:prSet presAssocID="{9CB32EDB-BE53-4FD2-9000-9B60F36B082E}" presName="childText" presStyleLbl="conFgAcc1" presStyleIdx="3" presStyleCnt="5">
        <dgm:presLayoutVars>
          <dgm:bulletEnabled val="1"/>
        </dgm:presLayoutVars>
      </dgm:prSet>
      <dgm:spPr/>
    </dgm:pt>
    <dgm:pt modelId="{1B2291B6-C5B9-422E-B59C-D8D59D2C6103}" type="pres">
      <dgm:prSet presAssocID="{8B07F91A-18C9-4D5E-B030-10E9E6518474}" presName="spaceBetweenRectangles" presStyleCnt="0"/>
      <dgm:spPr/>
    </dgm:pt>
    <dgm:pt modelId="{62532F6B-E027-444B-9C06-D0E20B4BCADE}" type="pres">
      <dgm:prSet presAssocID="{075E3F9E-CAD4-465D-9871-2C65766CCA86}" presName="parentLin" presStyleCnt="0"/>
      <dgm:spPr/>
    </dgm:pt>
    <dgm:pt modelId="{C3C14215-ADBF-46AC-8232-71DDDF60EDA5}" type="pres">
      <dgm:prSet presAssocID="{075E3F9E-CAD4-465D-9871-2C65766CCA86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03A8D205-9A19-4028-A1E6-32603B71452A}" type="pres">
      <dgm:prSet presAssocID="{075E3F9E-CAD4-465D-9871-2C65766CCA86}" presName="parentText" presStyleLbl="node1" presStyleIdx="4" presStyleCnt="5" custScaleX="1152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A42102-74A0-40E3-9713-1B0DFFD697BB}" type="pres">
      <dgm:prSet presAssocID="{075E3F9E-CAD4-465D-9871-2C65766CCA86}" presName="negativeSpace" presStyleCnt="0"/>
      <dgm:spPr/>
    </dgm:pt>
    <dgm:pt modelId="{782BA7AD-9FAA-432C-BD7A-F9159F053111}" type="pres">
      <dgm:prSet presAssocID="{075E3F9E-CAD4-465D-9871-2C65766CCA86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DA8849AB-42AA-4F5F-94A2-672FAA5E1CE7}" type="presOf" srcId="{9CB32EDB-BE53-4FD2-9000-9B60F36B082E}" destId="{B594AA38-6954-414C-A893-12306C7F886E}" srcOrd="0" destOrd="0" presId="urn:microsoft.com/office/officeart/2005/8/layout/list1"/>
    <dgm:cxn modelId="{6B8412A5-C14F-458D-9F3B-615539056C5F}" type="presOf" srcId="{20C7A0B7-E564-47D3-B439-556E52FAE50F}" destId="{7AE55655-8BFA-4B4F-A897-9F07B4F44883}" srcOrd="0" destOrd="0" presId="urn:microsoft.com/office/officeart/2005/8/layout/list1"/>
    <dgm:cxn modelId="{8A8A4DA3-C069-4A6C-B303-B3D5F95FD9E3}" type="presOf" srcId="{C9B90616-C232-4736-8000-3A440B67882B}" destId="{E1B84884-E9A4-4B6E-BD29-570E55151E78}" srcOrd="0" destOrd="0" presId="urn:microsoft.com/office/officeart/2005/8/layout/list1"/>
    <dgm:cxn modelId="{C25E2556-4BE1-40F2-9226-DC97F0C2F9AA}" srcId="{D68DD077-5556-4FF1-9355-F7A0A7D906C9}" destId="{20C7A0B7-E564-47D3-B439-556E52FAE50F}" srcOrd="2" destOrd="0" parTransId="{855147E6-BE01-473A-BDB7-92DB7CF31CD5}" sibTransId="{1064C933-488D-4117-ACA7-F9E52BACD55F}"/>
    <dgm:cxn modelId="{2A3CAAF0-E857-4F2D-B855-B580CC407952}" srcId="{D68DD077-5556-4FF1-9355-F7A0A7D906C9}" destId="{9CB32EDB-BE53-4FD2-9000-9B60F36B082E}" srcOrd="3" destOrd="0" parTransId="{B4359ED1-AF86-4FE1-9F43-34A3086ABE10}" sibTransId="{8B07F91A-18C9-4D5E-B030-10E9E6518474}"/>
    <dgm:cxn modelId="{FE8B88FF-5C1F-486E-BC5D-107E004A1E17}" type="presOf" srcId="{075E3F9E-CAD4-465D-9871-2C65766CCA86}" destId="{03A8D205-9A19-4028-A1E6-32603B71452A}" srcOrd="1" destOrd="0" presId="urn:microsoft.com/office/officeart/2005/8/layout/list1"/>
    <dgm:cxn modelId="{CE183388-C550-4D86-A006-1B107C307248}" type="presOf" srcId="{C9B90616-C232-4736-8000-3A440B67882B}" destId="{8C20359F-613D-46FB-8769-3C340B1F149A}" srcOrd="1" destOrd="0" presId="urn:microsoft.com/office/officeart/2005/8/layout/list1"/>
    <dgm:cxn modelId="{1D2D4B30-CB0C-46BA-B54C-1716C5B41A08}" type="presOf" srcId="{F041D4FF-5D25-4183-9D62-943BB52DDD6A}" destId="{93A1B37B-CB7F-4D16-9005-26A37D1F3046}" srcOrd="1" destOrd="0" presId="urn:microsoft.com/office/officeart/2005/8/layout/list1"/>
    <dgm:cxn modelId="{2D627918-0A26-428D-ACC3-A155C9ACDE53}" type="presOf" srcId="{20C7A0B7-E564-47D3-B439-556E52FAE50F}" destId="{FBB2A894-FF0E-46A5-AE61-855C74BAE4FA}" srcOrd="1" destOrd="0" presId="urn:microsoft.com/office/officeart/2005/8/layout/list1"/>
    <dgm:cxn modelId="{5B7CC0AB-E667-41AA-9241-E186CFC52E15}" type="presOf" srcId="{9CB32EDB-BE53-4FD2-9000-9B60F36B082E}" destId="{78CFBA1A-78A2-46E9-948B-9D4F8898638A}" srcOrd="1" destOrd="0" presId="urn:microsoft.com/office/officeart/2005/8/layout/list1"/>
    <dgm:cxn modelId="{F49D55DA-B000-4094-BE42-DA67F8B2ACFD}" srcId="{D68DD077-5556-4FF1-9355-F7A0A7D906C9}" destId="{F041D4FF-5D25-4183-9D62-943BB52DDD6A}" srcOrd="1" destOrd="0" parTransId="{B5CBD57F-2496-4E5A-B55A-232C9EFEC099}" sibTransId="{0F563AC0-B345-4122-8475-527712C37762}"/>
    <dgm:cxn modelId="{30E1847A-CEBD-40FB-8555-F7F5963D0541}" type="presOf" srcId="{075E3F9E-CAD4-465D-9871-2C65766CCA86}" destId="{C3C14215-ADBF-46AC-8232-71DDDF60EDA5}" srcOrd="0" destOrd="0" presId="urn:microsoft.com/office/officeart/2005/8/layout/list1"/>
    <dgm:cxn modelId="{AE5950EE-385F-43F4-A291-8B05CDF64803}" srcId="{D68DD077-5556-4FF1-9355-F7A0A7D906C9}" destId="{C9B90616-C232-4736-8000-3A440B67882B}" srcOrd="0" destOrd="0" parTransId="{D2B88E4D-3477-4E90-9A54-16FAAAC94F36}" sibTransId="{D4AD0F28-9AA5-49EA-908A-59DD21C795BF}"/>
    <dgm:cxn modelId="{2CF09E3B-CA83-4347-83CD-3CA7B50DDD04}" type="presOf" srcId="{F041D4FF-5D25-4183-9D62-943BB52DDD6A}" destId="{7817AF97-F468-4EFE-92AD-B4485FD9C525}" srcOrd="0" destOrd="0" presId="urn:microsoft.com/office/officeart/2005/8/layout/list1"/>
    <dgm:cxn modelId="{CAF9D175-205C-42CC-99A4-7F4DB5FA8DF2}" type="presOf" srcId="{D68DD077-5556-4FF1-9355-F7A0A7D906C9}" destId="{47B80AE6-C545-402B-8CB6-2EDE6ED89BF4}" srcOrd="0" destOrd="0" presId="urn:microsoft.com/office/officeart/2005/8/layout/list1"/>
    <dgm:cxn modelId="{FEE01B19-6E2F-4D47-BFC2-5F74C4126759}" srcId="{D68DD077-5556-4FF1-9355-F7A0A7D906C9}" destId="{075E3F9E-CAD4-465D-9871-2C65766CCA86}" srcOrd="4" destOrd="0" parTransId="{7527188A-390F-4E14-B513-7C517A550416}" sibTransId="{44FFA1C5-EAEF-4693-96CF-302DD1E75BCF}"/>
    <dgm:cxn modelId="{45BD9AC0-3C3F-429E-ABAF-58E5E7FD0DD9}" type="presParOf" srcId="{47B80AE6-C545-402B-8CB6-2EDE6ED89BF4}" destId="{EC86E55A-5F3E-4F12-BF0C-55CDE5A90DDA}" srcOrd="0" destOrd="0" presId="urn:microsoft.com/office/officeart/2005/8/layout/list1"/>
    <dgm:cxn modelId="{5E152B77-B526-4147-BA3C-27D18CBB8137}" type="presParOf" srcId="{EC86E55A-5F3E-4F12-BF0C-55CDE5A90DDA}" destId="{E1B84884-E9A4-4B6E-BD29-570E55151E78}" srcOrd="0" destOrd="0" presId="urn:microsoft.com/office/officeart/2005/8/layout/list1"/>
    <dgm:cxn modelId="{C888D256-8472-49AA-BDF5-9D0D7EE9ECCD}" type="presParOf" srcId="{EC86E55A-5F3E-4F12-BF0C-55CDE5A90DDA}" destId="{8C20359F-613D-46FB-8769-3C340B1F149A}" srcOrd="1" destOrd="0" presId="urn:microsoft.com/office/officeart/2005/8/layout/list1"/>
    <dgm:cxn modelId="{1BDE7E64-58F8-4036-9114-04D082087756}" type="presParOf" srcId="{47B80AE6-C545-402B-8CB6-2EDE6ED89BF4}" destId="{412E7765-03D9-4B2A-AAA3-61A66278E8C1}" srcOrd="1" destOrd="0" presId="urn:microsoft.com/office/officeart/2005/8/layout/list1"/>
    <dgm:cxn modelId="{CA9892C4-9915-4BDC-AB4F-307E02FEF85E}" type="presParOf" srcId="{47B80AE6-C545-402B-8CB6-2EDE6ED89BF4}" destId="{2D079E26-D38E-4DDF-90D4-F6EFFE7B1118}" srcOrd="2" destOrd="0" presId="urn:microsoft.com/office/officeart/2005/8/layout/list1"/>
    <dgm:cxn modelId="{A602FF2D-D088-4056-AEAC-75C4A1ADFCD4}" type="presParOf" srcId="{47B80AE6-C545-402B-8CB6-2EDE6ED89BF4}" destId="{A3337E16-7843-41DB-810B-515A6CC40FE8}" srcOrd="3" destOrd="0" presId="urn:microsoft.com/office/officeart/2005/8/layout/list1"/>
    <dgm:cxn modelId="{EBAFE9C4-7FD7-4E14-BE0D-0A168FE98BAA}" type="presParOf" srcId="{47B80AE6-C545-402B-8CB6-2EDE6ED89BF4}" destId="{EC57383A-0A56-4448-8753-475DBED50847}" srcOrd="4" destOrd="0" presId="urn:microsoft.com/office/officeart/2005/8/layout/list1"/>
    <dgm:cxn modelId="{6328A515-7A91-438B-A8D2-058CC164EEDC}" type="presParOf" srcId="{EC57383A-0A56-4448-8753-475DBED50847}" destId="{7817AF97-F468-4EFE-92AD-B4485FD9C525}" srcOrd="0" destOrd="0" presId="urn:microsoft.com/office/officeart/2005/8/layout/list1"/>
    <dgm:cxn modelId="{53E123D7-C5C9-4124-921B-5A423CF8E844}" type="presParOf" srcId="{EC57383A-0A56-4448-8753-475DBED50847}" destId="{93A1B37B-CB7F-4D16-9005-26A37D1F3046}" srcOrd="1" destOrd="0" presId="urn:microsoft.com/office/officeart/2005/8/layout/list1"/>
    <dgm:cxn modelId="{FB0BE38D-82BE-4D79-BED7-D54F171C8AB3}" type="presParOf" srcId="{47B80AE6-C545-402B-8CB6-2EDE6ED89BF4}" destId="{462B0676-C32A-4A2B-B513-14D4D4C23C97}" srcOrd="5" destOrd="0" presId="urn:microsoft.com/office/officeart/2005/8/layout/list1"/>
    <dgm:cxn modelId="{AE9D1727-AAE7-4E55-8AD3-1B05C874FE38}" type="presParOf" srcId="{47B80AE6-C545-402B-8CB6-2EDE6ED89BF4}" destId="{01B97D94-07CD-42E1-98BD-8D1D64006068}" srcOrd="6" destOrd="0" presId="urn:microsoft.com/office/officeart/2005/8/layout/list1"/>
    <dgm:cxn modelId="{06FFBBA3-70C0-4B43-8BFE-074129EF0E09}" type="presParOf" srcId="{47B80AE6-C545-402B-8CB6-2EDE6ED89BF4}" destId="{3F3D48D7-2779-4D09-8E1F-E4CDDD80693E}" srcOrd="7" destOrd="0" presId="urn:microsoft.com/office/officeart/2005/8/layout/list1"/>
    <dgm:cxn modelId="{91855CD4-5AA2-4E50-B2A4-29D3C86A6DB3}" type="presParOf" srcId="{47B80AE6-C545-402B-8CB6-2EDE6ED89BF4}" destId="{01235E8C-A276-4DC8-A33C-C9AB0489BF85}" srcOrd="8" destOrd="0" presId="urn:microsoft.com/office/officeart/2005/8/layout/list1"/>
    <dgm:cxn modelId="{0E80872D-4ED4-4358-B7CB-058FDD69177A}" type="presParOf" srcId="{01235E8C-A276-4DC8-A33C-C9AB0489BF85}" destId="{7AE55655-8BFA-4B4F-A897-9F07B4F44883}" srcOrd="0" destOrd="0" presId="urn:microsoft.com/office/officeart/2005/8/layout/list1"/>
    <dgm:cxn modelId="{4DD0ED0A-5068-4AC2-A304-13DD13CE911C}" type="presParOf" srcId="{01235E8C-A276-4DC8-A33C-C9AB0489BF85}" destId="{FBB2A894-FF0E-46A5-AE61-855C74BAE4FA}" srcOrd="1" destOrd="0" presId="urn:microsoft.com/office/officeart/2005/8/layout/list1"/>
    <dgm:cxn modelId="{AF775C05-CE9D-4AD6-93F7-5881F5B153F9}" type="presParOf" srcId="{47B80AE6-C545-402B-8CB6-2EDE6ED89BF4}" destId="{85589A6F-E2D2-4EEC-95F7-DA9D3B45FF86}" srcOrd="9" destOrd="0" presId="urn:microsoft.com/office/officeart/2005/8/layout/list1"/>
    <dgm:cxn modelId="{57ED3DA1-F36B-4727-81EE-6BA8244560BE}" type="presParOf" srcId="{47B80AE6-C545-402B-8CB6-2EDE6ED89BF4}" destId="{928863F8-0702-455D-8285-FE8A51EF6A31}" srcOrd="10" destOrd="0" presId="urn:microsoft.com/office/officeart/2005/8/layout/list1"/>
    <dgm:cxn modelId="{5EA280FB-989E-48BF-8BFE-B393CE9AF9DF}" type="presParOf" srcId="{47B80AE6-C545-402B-8CB6-2EDE6ED89BF4}" destId="{9BE474B8-3025-4A84-B219-E60BC8D86125}" srcOrd="11" destOrd="0" presId="urn:microsoft.com/office/officeart/2005/8/layout/list1"/>
    <dgm:cxn modelId="{B680296F-A3D5-4700-B61D-DD26A1A8E909}" type="presParOf" srcId="{47B80AE6-C545-402B-8CB6-2EDE6ED89BF4}" destId="{D363B049-F4D8-4390-8F35-25C18E9FB3C5}" srcOrd="12" destOrd="0" presId="urn:microsoft.com/office/officeart/2005/8/layout/list1"/>
    <dgm:cxn modelId="{31A96E9A-49C8-4135-9ABB-F7449B922625}" type="presParOf" srcId="{D363B049-F4D8-4390-8F35-25C18E9FB3C5}" destId="{B594AA38-6954-414C-A893-12306C7F886E}" srcOrd="0" destOrd="0" presId="urn:microsoft.com/office/officeart/2005/8/layout/list1"/>
    <dgm:cxn modelId="{9F21FF01-307F-4244-9551-0C7D917902FE}" type="presParOf" srcId="{D363B049-F4D8-4390-8F35-25C18E9FB3C5}" destId="{78CFBA1A-78A2-46E9-948B-9D4F8898638A}" srcOrd="1" destOrd="0" presId="urn:microsoft.com/office/officeart/2005/8/layout/list1"/>
    <dgm:cxn modelId="{4773AA0C-40C0-4F7E-A80A-29CB3912307A}" type="presParOf" srcId="{47B80AE6-C545-402B-8CB6-2EDE6ED89BF4}" destId="{B2FA5FF2-0222-40B2-9AC0-22511AC7BE41}" srcOrd="13" destOrd="0" presId="urn:microsoft.com/office/officeart/2005/8/layout/list1"/>
    <dgm:cxn modelId="{B8463D1B-0239-4A7C-AB5E-78A19C361271}" type="presParOf" srcId="{47B80AE6-C545-402B-8CB6-2EDE6ED89BF4}" destId="{3EB6490E-9395-4AB6-B2E7-94961AA2ECCB}" srcOrd="14" destOrd="0" presId="urn:microsoft.com/office/officeart/2005/8/layout/list1"/>
    <dgm:cxn modelId="{F4B13EB8-E64E-4BCD-B0DF-7F938108A374}" type="presParOf" srcId="{47B80AE6-C545-402B-8CB6-2EDE6ED89BF4}" destId="{1B2291B6-C5B9-422E-B59C-D8D59D2C6103}" srcOrd="15" destOrd="0" presId="urn:microsoft.com/office/officeart/2005/8/layout/list1"/>
    <dgm:cxn modelId="{C51C4E23-3CAB-4EF9-85C7-FF3275EF40D4}" type="presParOf" srcId="{47B80AE6-C545-402B-8CB6-2EDE6ED89BF4}" destId="{62532F6B-E027-444B-9C06-D0E20B4BCADE}" srcOrd="16" destOrd="0" presId="urn:microsoft.com/office/officeart/2005/8/layout/list1"/>
    <dgm:cxn modelId="{9A962F6F-CA70-4CCF-AD73-D626A10412F2}" type="presParOf" srcId="{62532F6B-E027-444B-9C06-D0E20B4BCADE}" destId="{C3C14215-ADBF-46AC-8232-71DDDF60EDA5}" srcOrd="0" destOrd="0" presId="urn:microsoft.com/office/officeart/2005/8/layout/list1"/>
    <dgm:cxn modelId="{C5FE0B05-C479-4D79-A848-4E6A3A146C70}" type="presParOf" srcId="{62532F6B-E027-444B-9C06-D0E20B4BCADE}" destId="{03A8D205-9A19-4028-A1E6-32603B71452A}" srcOrd="1" destOrd="0" presId="urn:microsoft.com/office/officeart/2005/8/layout/list1"/>
    <dgm:cxn modelId="{79F014EC-7317-489E-AF70-857EFB501FC5}" type="presParOf" srcId="{47B80AE6-C545-402B-8CB6-2EDE6ED89BF4}" destId="{A5A42102-74A0-40E3-9713-1B0DFFD697BB}" srcOrd="17" destOrd="0" presId="urn:microsoft.com/office/officeart/2005/8/layout/list1"/>
    <dgm:cxn modelId="{57F1A25A-6D7B-4DE4-921B-5E94029D30B8}" type="presParOf" srcId="{47B80AE6-C545-402B-8CB6-2EDE6ED89BF4}" destId="{782BA7AD-9FAA-432C-BD7A-F9159F053111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A2F063-0AFF-45ED-824F-2A4835BFDC34}">
      <dsp:nvSpPr>
        <dsp:cNvPr id="0" name=""/>
        <dsp:cNvSpPr/>
      </dsp:nvSpPr>
      <dsp:spPr>
        <a:xfrm rot="5400000">
          <a:off x="-228817" y="229683"/>
          <a:ext cx="1525447" cy="10678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5400000">
        <a:off x="-228817" y="229683"/>
        <a:ext cx="1525447" cy="1067813"/>
      </dsp:txXfrm>
    </dsp:sp>
    <dsp:sp modelId="{FA004D81-AD38-4D54-8144-171F12B8EDEA}">
      <dsp:nvSpPr>
        <dsp:cNvPr id="0" name=""/>
        <dsp:cNvSpPr/>
      </dsp:nvSpPr>
      <dsp:spPr>
        <a:xfrm rot="5400000">
          <a:off x="4129917" y="-3061237"/>
          <a:ext cx="991541" cy="71157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800" kern="120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800" kern="1200"/>
        </a:p>
      </dsp:txBody>
      <dsp:txXfrm rot="5400000">
        <a:off x="4129917" y="-3061237"/>
        <a:ext cx="991541" cy="7115748"/>
      </dsp:txXfrm>
    </dsp:sp>
    <dsp:sp modelId="{398EA1D1-CB23-4FDA-8FAF-2C4C6D100894}">
      <dsp:nvSpPr>
        <dsp:cNvPr id="0" name=""/>
        <dsp:cNvSpPr/>
      </dsp:nvSpPr>
      <dsp:spPr>
        <a:xfrm rot="5400000">
          <a:off x="-228817" y="1560005"/>
          <a:ext cx="1525447" cy="10678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5400000">
        <a:off x="-228817" y="1560005"/>
        <a:ext cx="1525447" cy="1067813"/>
      </dsp:txXfrm>
    </dsp:sp>
    <dsp:sp modelId="{0E875D55-A1C6-491C-9F40-13631FFE23D5}">
      <dsp:nvSpPr>
        <dsp:cNvPr id="0" name=""/>
        <dsp:cNvSpPr/>
      </dsp:nvSpPr>
      <dsp:spPr>
        <a:xfrm rot="5400000">
          <a:off x="4129917" y="-1730915"/>
          <a:ext cx="991541" cy="71157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800" kern="120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800" kern="1200"/>
        </a:p>
      </dsp:txBody>
      <dsp:txXfrm rot="5400000">
        <a:off x="4129917" y="-1730915"/>
        <a:ext cx="991541" cy="7115748"/>
      </dsp:txXfrm>
    </dsp:sp>
    <dsp:sp modelId="{1FFB296E-704D-436D-80A5-C8A2BA628DDD}">
      <dsp:nvSpPr>
        <dsp:cNvPr id="0" name=""/>
        <dsp:cNvSpPr/>
      </dsp:nvSpPr>
      <dsp:spPr>
        <a:xfrm rot="5400000">
          <a:off x="-228817" y="2890328"/>
          <a:ext cx="1525447" cy="106781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5400000">
        <a:off x="-228817" y="2890328"/>
        <a:ext cx="1525447" cy="1067813"/>
      </dsp:txXfrm>
    </dsp:sp>
    <dsp:sp modelId="{166888B1-F097-47CF-9EB0-DA129939D476}">
      <dsp:nvSpPr>
        <dsp:cNvPr id="0" name=""/>
        <dsp:cNvSpPr/>
      </dsp:nvSpPr>
      <dsp:spPr>
        <a:xfrm rot="5400000">
          <a:off x="4129917" y="-400592"/>
          <a:ext cx="991541" cy="71157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800" kern="120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800" kern="1200"/>
        </a:p>
      </dsp:txBody>
      <dsp:txXfrm rot="5400000">
        <a:off x="4129917" y="-400592"/>
        <a:ext cx="991541" cy="711574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079E26-D38E-4DDF-90D4-F6EFFE7B1118}">
      <dsp:nvSpPr>
        <dsp:cNvPr id="0" name=""/>
        <dsp:cNvSpPr/>
      </dsp:nvSpPr>
      <dsp:spPr>
        <a:xfrm>
          <a:off x="0" y="305079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20359F-613D-46FB-8769-3C340B1F149A}">
      <dsp:nvSpPr>
        <dsp:cNvPr id="0" name=""/>
        <dsp:cNvSpPr/>
      </dsp:nvSpPr>
      <dsp:spPr>
        <a:xfrm>
          <a:off x="304800" y="39399"/>
          <a:ext cx="426720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обучение умениям действовать по инструкции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39399"/>
        <a:ext cx="4267200" cy="531360"/>
      </dsp:txXfrm>
    </dsp:sp>
    <dsp:sp modelId="{01B97D94-07CD-42E1-98BD-8D1D64006068}">
      <dsp:nvSpPr>
        <dsp:cNvPr id="0" name=""/>
        <dsp:cNvSpPr/>
      </dsp:nvSpPr>
      <dsp:spPr>
        <a:xfrm>
          <a:off x="0" y="1121559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A1B37B-CB7F-4D16-9005-26A37D1F3046}">
      <dsp:nvSpPr>
        <dsp:cNvPr id="0" name=""/>
        <dsp:cNvSpPr/>
      </dsp:nvSpPr>
      <dsp:spPr>
        <a:xfrm>
          <a:off x="304800" y="855879"/>
          <a:ext cx="426720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развитие мышления и речевой деятельности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855879"/>
        <a:ext cx="4267200" cy="531360"/>
      </dsp:txXfrm>
    </dsp:sp>
    <dsp:sp modelId="{928863F8-0702-455D-8285-FE8A51EF6A31}">
      <dsp:nvSpPr>
        <dsp:cNvPr id="0" name=""/>
        <dsp:cNvSpPr/>
      </dsp:nvSpPr>
      <dsp:spPr>
        <a:xfrm>
          <a:off x="0" y="1938039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B2A894-FF0E-46A5-AE61-855C74BAE4FA}">
      <dsp:nvSpPr>
        <dsp:cNvPr id="0" name=""/>
        <dsp:cNvSpPr/>
      </dsp:nvSpPr>
      <dsp:spPr>
        <a:xfrm>
          <a:off x="304800" y="1672359"/>
          <a:ext cx="426720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релаксацию, снятие мышечной напряжённости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1672359"/>
        <a:ext cx="4267200" cy="531360"/>
      </dsp:txXfrm>
    </dsp:sp>
    <dsp:sp modelId="{3EB6490E-9395-4AB6-B2E7-94961AA2ECCB}">
      <dsp:nvSpPr>
        <dsp:cNvPr id="0" name=""/>
        <dsp:cNvSpPr/>
      </dsp:nvSpPr>
      <dsp:spPr>
        <a:xfrm>
          <a:off x="0" y="2754520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FBA1A-78A2-46E9-948B-9D4F8898638A}">
      <dsp:nvSpPr>
        <dsp:cNvPr id="0" name=""/>
        <dsp:cNvSpPr/>
      </dsp:nvSpPr>
      <dsp:spPr>
        <a:xfrm>
          <a:off x="304800" y="2488840"/>
          <a:ext cx="426720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развитие сенсомоторных функций 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2488840"/>
        <a:ext cx="4267200" cy="531360"/>
      </dsp:txXfrm>
    </dsp:sp>
    <dsp:sp modelId="{782BA7AD-9FAA-432C-BD7A-F9159F053111}">
      <dsp:nvSpPr>
        <dsp:cNvPr id="0" name=""/>
        <dsp:cNvSpPr/>
      </dsp:nvSpPr>
      <dsp:spPr>
        <a:xfrm>
          <a:off x="0" y="3571000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A8D205-9A19-4028-A1E6-32603B71452A}">
      <dsp:nvSpPr>
        <dsp:cNvPr id="0" name=""/>
        <dsp:cNvSpPr/>
      </dsp:nvSpPr>
      <dsp:spPr>
        <a:xfrm>
          <a:off x="304800" y="3305320"/>
          <a:ext cx="4916283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воспитание дружеских взаимоотношений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3305320"/>
        <a:ext cx="4916283" cy="531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diagramDrawing" Target="../diagrams/drawing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12" Type="http://schemas.openxmlformats.org/officeDocument/2006/relationships/diagramColors" Target="../diagrams/colors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diagramQuickStyle" Target="../diagrams/quickStyle2.xml"/><Relationship Id="rId5" Type="http://schemas.openxmlformats.org/officeDocument/2006/relationships/diagramColors" Target="../diagrams/colors1.xml"/><Relationship Id="rId10" Type="http://schemas.openxmlformats.org/officeDocument/2006/relationships/diagramLayout" Target="../diagrams/layout2.xml"/><Relationship Id="rId4" Type="http://schemas.openxmlformats.org/officeDocument/2006/relationships/diagramQuickStyle" Target="../diagrams/quickStyle1.xml"/><Relationship Id="rId9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img0.liveinternet.ru/images/attach/c/4/79/610/79610996_3748865_0_27750_d6ed35b9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5874" y="0"/>
            <a:ext cx="9719874" cy="6858000"/>
          </a:xfrm>
          <a:prstGeom prst="rect">
            <a:avLst/>
          </a:prstGeom>
          <a:noFill/>
        </p:spPr>
      </p:pic>
      <p:pic>
        <p:nvPicPr>
          <p:cNvPr id="17422" name="Picture 14" descr="https://img-fotki.yandex.ru/get/5600/200418627.ad/0_12c415_8c7e5be0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0941" y="3789040"/>
            <a:ext cx="6613059" cy="26986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059832" y="980728"/>
            <a:ext cx="5473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Педагогический проект в группе раннего возраста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5656" y="2060848"/>
            <a:ext cx="6768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Тема: «Здравствуй, песок</a:t>
            </a:r>
            <a:r>
              <a:rPr lang="en-US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140969"/>
            <a:ext cx="4211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Кузьмина  Р. В. воспитатель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кв. категории , Лапина Е. Г. педагог –психолог 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кв. категории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МБДОУ детский сад №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26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п.Горноуральский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9610996_3748865_0_27750_d6ed35b9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38486" y="0"/>
            <a:ext cx="9382486" cy="6858000"/>
          </a:xfrm>
        </p:spPr>
      </p:pic>
      <p:sp>
        <p:nvSpPr>
          <p:cNvPr id="5" name="Выноска со стрелкой вниз 4"/>
          <p:cNvSpPr/>
          <p:nvPr/>
        </p:nvSpPr>
        <p:spPr>
          <a:xfrm>
            <a:off x="3059832" y="620688"/>
            <a:ext cx="3024336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Образовательная деятельность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827584" y="1772816"/>
            <a:ext cx="3528392" cy="144016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Знакомство с песком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Лисичка в гостях у ребят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Праздник песка</a:t>
            </a:r>
          </a:p>
          <a:p>
            <a:pPr algn="ctr"/>
            <a:endParaRPr lang="ru-RU" dirty="0"/>
          </a:p>
        </p:txBody>
      </p:sp>
      <p:pic>
        <p:nvPicPr>
          <p:cNvPr id="2052" name="Picture 4" descr="C:\Users\1\Desktop\Фото0016.jpg"/>
          <p:cNvPicPr>
            <a:picLocks noChangeAspect="1" noChangeArrowheads="1"/>
          </p:cNvPicPr>
          <p:nvPr/>
        </p:nvPicPr>
        <p:blipFill>
          <a:blip r:embed="rId3" cstate="print"/>
          <a:srcRect l="26966" t="24719" r="14045"/>
          <a:stretch>
            <a:fillRect/>
          </a:stretch>
        </p:blipFill>
        <p:spPr bwMode="auto">
          <a:xfrm>
            <a:off x="5580112" y="3429000"/>
            <a:ext cx="2520280" cy="2412266"/>
          </a:xfrm>
          <a:prstGeom prst="rect">
            <a:avLst/>
          </a:prstGeom>
          <a:noFill/>
        </p:spPr>
      </p:pic>
      <p:pic>
        <p:nvPicPr>
          <p:cNvPr id="2053" name="Picture 5" descr="C:\Users\1\Desktop\Фото0041.jpg"/>
          <p:cNvPicPr>
            <a:picLocks noChangeAspect="1" noChangeArrowheads="1"/>
          </p:cNvPicPr>
          <p:nvPr/>
        </p:nvPicPr>
        <p:blipFill>
          <a:blip r:embed="rId4" cstate="print"/>
          <a:srcRect l="12044" t="8333" r="12956" b="11111"/>
          <a:stretch>
            <a:fillRect/>
          </a:stretch>
        </p:blipFill>
        <p:spPr bwMode="auto">
          <a:xfrm>
            <a:off x="1259632" y="3717032"/>
            <a:ext cx="2592288" cy="2088232"/>
          </a:xfrm>
          <a:prstGeom prst="rect">
            <a:avLst/>
          </a:prstGeom>
          <a:noFill/>
        </p:spPr>
      </p:pic>
      <p:pic>
        <p:nvPicPr>
          <p:cNvPr id="2055" name="Picture 7" descr="C:\Users\1\Desktop\Фото0052.jpg"/>
          <p:cNvPicPr>
            <a:picLocks noChangeAspect="1" noChangeArrowheads="1"/>
          </p:cNvPicPr>
          <p:nvPr/>
        </p:nvPicPr>
        <p:blipFill>
          <a:blip r:embed="rId5" cstate="print"/>
          <a:srcRect r="40151"/>
          <a:stretch>
            <a:fillRect/>
          </a:stretch>
        </p:blipFill>
        <p:spPr bwMode="auto">
          <a:xfrm>
            <a:off x="6732240" y="836712"/>
            <a:ext cx="1896211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9610996_3748865_0_27750_d6ed35b9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</p:spPr>
      </p:pic>
      <p:sp>
        <p:nvSpPr>
          <p:cNvPr id="5" name="Выноска со стрелкой вниз 4"/>
          <p:cNvSpPr/>
          <p:nvPr/>
        </p:nvSpPr>
        <p:spPr>
          <a:xfrm>
            <a:off x="3059832" y="548680"/>
            <a:ext cx="3528392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Экспериментирование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323528" y="2708920"/>
            <a:ext cx="4032448" cy="295232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гости к мышке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 бусинку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Песчаные отпечатки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339752" y="3602798"/>
            <a:ext cx="20882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Отпечатки наших рук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1\Desktop\Фото0051.jpg"/>
          <p:cNvPicPr>
            <a:picLocks noChangeAspect="1" noChangeArrowheads="1"/>
          </p:cNvPicPr>
          <p:nvPr/>
        </p:nvPicPr>
        <p:blipFill>
          <a:blip r:embed="rId3" cstate="print"/>
          <a:srcRect l="27966"/>
          <a:stretch>
            <a:fillRect/>
          </a:stretch>
        </p:blipFill>
        <p:spPr bwMode="auto">
          <a:xfrm>
            <a:off x="6948264" y="1412775"/>
            <a:ext cx="2040227" cy="2124235"/>
          </a:xfrm>
          <a:prstGeom prst="rect">
            <a:avLst/>
          </a:prstGeom>
          <a:noFill/>
        </p:spPr>
      </p:pic>
      <p:pic>
        <p:nvPicPr>
          <p:cNvPr id="1029" name="Picture 5" descr="C:\Users\1\Desktop\Фото0065.jpg"/>
          <p:cNvPicPr>
            <a:picLocks noChangeAspect="1" noChangeArrowheads="1"/>
          </p:cNvPicPr>
          <p:nvPr/>
        </p:nvPicPr>
        <p:blipFill>
          <a:blip r:embed="rId4" cstate="print"/>
          <a:srcRect l="19853"/>
          <a:stretch>
            <a:fillRect/>
          </a:stretch>
        </p:blipFill>
        <p:spPr bwMode="auto">
          <a:xfrm>
            <a:off x="5868144" y="4005064"/>
            <a:ext cx="2616291" cy="2448272"/>
          </a:xfrm>
          <a:prstGeom prst="rect">
            <a:avLst/>
          </a:prstGeom>
          <a:noFill/>
        </p:spPr>
      </p:pic>
      <p:pic>
        <p:nvPicPr>
          <p:cNvPr id="1030" name="Picture 6" descr="C:\Users\1\Desktop\Фото0067.jpg"/>
          <p:cNvPicPr>
            <a:picLocks noChangeAspect="1" noChangeArrowheads="1"/>
          </p:cNvPicPr>
          <p:nvPr/>
        </p:nvPicPr>
        <p:blipFill>
          <a:blip r:embed="rId5" cstate="print"/>
          <a:srcRect l="22581" t="9677" r="4839"/>
          <a:stretch>
            <a:fillRect/>
          </a:stretch>
        </p:blipFill>
        <p:spPr bwMode="auto">
          <a:xfrm>
            <a:off x="539552" y="548680"/>
            <a:ext cx="2160240" cy="2016224"/>
          </a:xfrm>
          <a:prstGeom prst="rect">
            <a:avLst/>
          </a:prstGeom>
          <a:noFill/>
        </p:spPr>
      </p:pic>
      <p:pic>
        <p:nvPicPr>
          <p:cNvPr id="1031" name="Picture 7" descr="C:\Users\1\Desktop\Фото0013.jpg"/>
          <p:cNvPicPr>
            <a:picLocks noChangeAspect="1" noChangeArrowheads="1"/>
          </p:cNvPicPr>
          <p:nvPr/>
        </p:nvPicPr>
        <p:blipFill>
          <a:blip r:embed="rId6" cstate="print"/>
          <a:srcRect l="15242" t="6932"/>
          <a:stretch>
            <a:fillRect/>
          </a:stretch>
        </p:blipFill>
        <p:spPr bwMode="auto">
          <a:xfrm>
            <a:off x="4427984" y="1700808"/>
            <a:ext cx="2448272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9610996_3748865_0_27750_d6ed35b9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73416"/>
          </a:xfrm>
        </p:spPr>
      </p:pic>
      <p:sp>
        <p:nvSpPr>
          <p:cNvPr id="5" name="Выноска со стрелкой вниз 4"/>
          <p:cNvSpPr/>
          <p:nvPr/>
        </p:nvSpPr>
        <p:spPr>
          <a:xfrm>
            <a:off x="2771800" y="620688"/>
            <a:ext cx="4464496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95536" y="1556792"/>
            <a:ext cx="4680520" cy="338437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Ежики на песке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Песочный дождик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Печем куличики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Найди шарик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Песочная картина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Норка для зверушек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Спрячем наши ручки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Горки для козлят</a:t>
            </a: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1\Desktop\Фото0064.jpg"/>
          <p:cNvPicPr>
            <a:picLocks noChangeAspect="1" noChangeArrowheads="1"/>
          </p:cNvPicPr>
          <p:nvPr/>
        </p:nvPicPr>
        <p:blipFill>
          <a:blip r:embed="rId3" cstate="print"/>
          <a:srcRect l="10476" r="22216" b="12820"/>
          <a:stretch>
            <a:fillRect/>
          </a:stretch>
        </p:blipFill>
        <p:spPr bwMode="auto">
          <a:xfrm>
            <a:off x="6228184" y="1556792"/>
            <a:ext cx="2520280" cy="2448272"/>
          </a:xfrm>
          <a:prstGeom prst="rect">
            <a:avLst/>
          </a:prstGeom>
          <a:noFill/>
        </p:spPr>
      </p:pic>
      <p:pic>
        <p:nvPicPr>
          <p:cNvPr id="3075" name="Picture 3" descr="C:\Users\1\Desktop\Фото0065.jpg"/>
          <p:cNvPicPr>
            <a:picLocks noChangeAspect="1" noChangeArrowheads="1"/>
          </p:cNvPicPr>
          <p:nvPr/>
        </p:nvPicPr>
        <p:blipFill>
          <a:blip r:embed="rId4" cstate="print"/>
          <a:srcRect l="28302"/>
          <a:stretch>
            <a:fillRect/>
          </a:stretch>
        </p:blipFill>
        <p:spPr bwMode="auto">
          <a:xfrm>
            <a:off x="6372200" y="4372303"/>
            <a:ext cx="2376264" cy="2485697"/>
          </a:xfrm>
          <a:prstGeom prst="rect">
            <a:avLst/>
          </a:prstGeom>
          <a:noFill/>
        </p:spPr>
      </p:pic>
      <p:pic>
        <p:nvPicPr>
          <p:cNvPr id="3076" name="Picture 4" descr="C:\Users\1\Desktop\Фото0070.jpg"/>
          <p:cNvPicPr>
            <a:picLocks noChangeAspect="1" noChangeArrowheads="1"/>
          </p:cNvPicPr>
          <p:nvPr/>
        </p:nvPicPr>
        <p:blipFill>
          <a:blip r:embed="rId5" cstate="print"/>
          <a:srcRect l="17435" t="20340"/>
          <a:stretch>
            <a:fillRect/>
          </a:stretch>
        </p:blipFill>
        <p:spPr bwMode="auto">
          <a:xfrm>
            <a:off x="3275856" y="4653136"/>
            <a:ext cx="2728076" cy="1974050"/>
          </a:xfrm>
          <a:prstGeom prst="rect">
            <a:avLst/>
          </a:prstGeom>
          <a:noFill/>
        </p:spPr>
      </p:pic>
      <p:pic>
        <p:nvPicPr>
          <p:cNvPr id="3077" name="Picture 5" descr="C:\Users\1\Desktop\Фото0042.jpg"/>
          <p:cNvPicPr>
            <a:picLocks noChangeAspect="1" noChangeArrowheads="1"/>
          </p:cNvPicPr>
          <p:nvPr/>
        </p:nvPicPr>
        <p:blipFill>
          <a:blip r:embed="rId6" cstate="print"/>
          <a:srcRect l="35163" b="15824"/>
          <a:stretch>
            <a:fillRect/>
          </a:stretch>
        </p:blipFill>
        <p:spPr bwMode="auto">
          <a:xfrm>
            <a:off x="827584" y="4797152"/>
            <a:ext cx="2116517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img0.liveinternet.ru/images/attach/c/4/79/610/79610996_3748865_0_27750_d6ed35b9_or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5416"/>
            <a:ext cx="9144000" cy="7173416"/>
          </a:xfrm>
          <a:prstGeom prst="rect">
            <a:avLst/>
          </a:prstGeom>
          <a:noFill/>
        </p:spPr>
      </p:pic>
      <p:pic>
        <p:nvPicPr>
          <p:cNvPr id="19462" name="Picture 6" descr="http://img-fotki.yandex.ru/get/15493/16969765.258/0_96286_3ec37335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5693002"/>
            <a:ext cx="1576819" cy="116499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43608" y="836712"/>
            <a:ext cx="77048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овладение детьми расширенным  словарным запасом ,использование обобщающего понятие -песок; </a:t>
            </a:r>
          </a:p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проявление положительных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эмоций от совместной деятельность со взрослыми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возникновение желания играть рядом с товарищами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2828836"/>
            <a:ext cx="66247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формирование  навыков практического  экспериментирования с разными предметами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 зрительно – слуховых связей, координации движений , тактильно - кинестетической чувствительности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становление партнерских взаимоотношений воспитатель - родители</a:t>
            </a:r>
          </a:p>
          <a:p>
            <a:pPr lvl="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Лента лицом вниз 6"/>
          <p:cNvSpPr/>
          <p:nvPr/>
        </p:nvSpPr>
        <p:spPr>
          <a:xfrm>
            <a:off x="2555776" y="332656"/>
            <a:ext cx="5040560" cy="288032"/>
          </a:xfrm>
          <a:prstGeom prst="ribbon">
            <a:avLst>
              <a:gd name="adj1" fmla="val 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ИТОГИ ПРОЕКТА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6804248" y="2204864"/>
            <a:ext cx="1691680" cy="1660748"/>
          </a:xfrm>
          <a:prstGeom prst="sun">
            <a:avLst>
              <a:gd name="adj" fmla="val 3303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0.liveinternet.ru/images/attach/c/4/79/610/79610996_3748865_0_27750_d6ed35b9_or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33882" cy="67754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15616" y="1052736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4" descr="https://img-fotki.yandex.ru/get/5600/200418627.ad/0_12c415_8c7e5be0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0941" y="3789040"/>
            <a:ext cx="6613059" cy="2698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http://img0.liveinternet.ru/images/attach/c/4/79/610/79610996_3748865_0_27750_d6ed35b9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338" y="0"/>
            <a:ext cx="9177338" cy="6858000"/>
          </a:xfrm>
          <a:prstGeom prst="rect">
            <a:avLst/>
          </a:prstGeom>
          <a:noFill/>
        </p:spPr>
      </p:pic>
      <p:pic>
        <p:nvPicPr>
          <p:cNvPr id="18438" name="Picture 6" descr="http://img-fotki.yandex.ru/get/15485/16969765.258/0_96284_86c21f9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5146394"/>
            <a:ext cx="1907704" cy="145095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95736" y="764704"/>
            <a:ext cx="4824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познавательно - игровой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1916832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b="1" dirty="0" smtClean="0"/>
              <a:t>:</a:t>
            </a:r>
            <a:r>
              <a:rPr lang="ru-RU" dirty="0" smtClean="0"/>
              <a:t> 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 мелкой моторики, обогащение и активизация словаря через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знакомство со свойствами песка и  формирование элементарных умений экспериментирования.</a:t>
            </a:r>
          </a:p>
        </p:txBody>
      </p:sp>
      <p:pic>
        <p:nvPicPr>
          <p:cNvPr id="8" name="Picture 6" descr="http://img-fotki.yandex.ru/get/6507/27302857.60b/0_9d90f_e29ffbd7_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13176"/>
            <a:ext cx="7020272" cy="14287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55577" y="4221088"/>
            <a:ext cx="61206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«Игры в песок» высвобождают заблокированную энергию и активизируют возможности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самоисцеления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заложенные в человеческой психике».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К. Г. Юнг</a:t>
            </a:r>
          </a:p>
          <a:p>
            <a:endParaRPr lang="ru-RU" dirty="0"/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6948264" y="332656"/>
            <a:ext cx="1691680" cy="1660748"/>
          </a:xfrm>
          <a:prstGeom prst="sun">
            <a:avLst>
              <a:gd name="adj" fmla="val 3303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img0.liveinternet.ru/images/attach/c/4/79/610/79610996_3748865_0_27750_d6ed35b9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338" y="0"/>
            <a:ext cx="9177338" cy="6858000"/>
          </a:xfrm>
          <a:prstGeom prst="rect">
            <a:avLst/>
          </a:prstGeom>
          <a:noFill/>
        </p:spPr>
      </p:pic>
      <p:pic>
        <p:nvPicPr>
          <p:cNvPr id="18438" name="Picture 6" descr="http://img-fotki.yandex.ru/get/15485/16969765.258/0_96284_86c21f9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373216"/>
            <a:ext cx="1619672" cy="1231887"/>
          </a:xfrm>
          <a:prstGeom prst="rect">
            <a:avLst/>
          </a:prstGeom>
          <a:noFill/>
        </p:spPr>
      </p:pic>
      <p:sp>
        <p:nvSpPr>
          <p:cNvPr id="21506" name="AutoShape 2" descr="http://go1.imgsmail.ru/imgpreview?key=36b8966f93723f7f&amp;mb=imgdb_preview_1456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0" name="Picture 6" descr="http://img-fotki.yandex.ru/get/6507/27302857.60b/0_9d90f_e29ffbd7_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13176"/>
            <a:ext cx="7020272" cy="14287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67544" y="908721"/>
            <a:ext cx="705678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r>
              <a:rPr lang="ru-RU" dirty="0" smtClean="0">
                <a:solidFill>
                  <a:srgbClr val="C00000"/>
                </a:solidFill>
              </a:rPr>
              <a:t>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Природа</a:t>
            </a: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непрерывно воздействует на развитие ребенка. Включая малыша в процесс исследовательской деятельности, мы создаем предпосылки формирования у него практических и умственных действий. Ведь в процессе детского исследования ребенок получает конкретные познавательные  навыки: учится наблюдать, сравнивать, анализировать, словом развивает  свои познавательные способности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структуре проекта ведущей деятельностью наряду с игровой становится и экспериментирование. Нестандартная предметно – развивающая среда  способствует  формированию исследовательских действий в предметной деятельности.</a:t>
            </a: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Особенностью проекта является соблюдение комплексного подхода в работе с детьми раннего возраста , подразумевающего взаимодействие  воспитателя группы, психолога детского сада и родителей.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5" name="Содержимое 14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8434" name="Picture 2" descr="http://img0.liveinternet.ru/images/attach/c/4/79/610/79610996_3748865_0_27750_d6ed35b9_ori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77338" cy="7478688"/>
          </a:xfrm>
          <a:prstGeom prst="rect">
            <a:avLst/>
          </a:prstGeom>
          <a:noFill/>
        </p:spPr>
      </p:pic>
      <p:pic>
        <p:nvPicPr>
          <p:cNvPr id="18438" name="Picture 6" descr="http://img-fotki.yandex.ru/get/15485/16969765.258/0_96284_86c21f9_ori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68344" y="6296824"/>
            <a:ext cx="1475656" cy="112235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19672" y="9807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548680"/>
            <a:ext cx="7272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процессе совместной исследовательской деятельности, практических опытов с песком осуществлять</a:t>
            </a:r>
            <a:endParaRPr lang="ru-RU" dirty="0"/>
          </a:p>
        </p:txBody>
      </p:sp>
      <p:pic>
        <p:nvPicPr>
          <p:cNvPr id="11" name="Picture 6" descr="http://img-fotki.yandex.ru/get/15485/16969765.258/0_96284_86c21f9_ori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8104" y="6296824"/>
            <a:ext cx="1584176" cy="1122351"/>
          </a:xfrm>
          <a:prstGeom prst="rect">
            <a:avLst/>
          </a:prstGeom>
          <a:noFill/>
        </p:spPr>
      </p:pic>
      <p:pic>
        <p:nvPicPr>
          <p:cNvPr id="12" name="Picture 6" descr="http://img-fotki.yandex.ru/get/15485/16969765.258/0_96284_86c21f9_ori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1840" y="6296824"/>
            <a:ext cx="1584176" cy="1122351"/>
          </a:xfrm>
          <a:prstGeom prst="rect">
            <a:avLst/>
          </a:prstGeom>
          <a:noFill/>
        </p:spPr>
      </p:pic>
      <p:pic>
        <p:nvPicPr>
          <p:cNvPr id="13" name="Picture 6" descr="http://img-fotki.yandex.ru/get/15485/16969765.258/0_96284_86c21f9_ori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6296824"/>
            <a:ext cx="1584176" cy="1122351"/>
          </a:xfrm>
          <a:prstGeom prst="rect">
            <a:avLst/>
          </a:prstGeom>
          <a:noFill/>
        </p:spPr>
      </p:pic>
      <p:graphicFrame>
        <p:nvGraphicFramePr>
          <p:cNvPr id="16" name="Схема 15"/>
          <p:cNvGraphicFramePr/>
          <p:nvPr/>
        </p:nvGraphicFramePr>
        <p:xfrm>
          <a:off x="1475656" y="170080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6948264" y="332656"/>
            <a:ext cx="1691680" cy="1660748"/>
          </a:xfrm>
          <a:prstGeom prst="sun">
            <a:avLst>
              <a:gd name="adj" fmla="val 3303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 rot="10800000" flipV="1">
            <a:off x="2438400" y="5805264"/>
            <a:ext cx="5085928" cy="720080"/>
            <a:chOff x="304800" y="3305320"/>
            <a:chExt cx="4267200" cy="531360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304800" y="3305320"/>
              <a:ext cx="4267200" cy="5313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обогащение развивающей среды группы через взаимодействие с родителями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Скругленный прямоугольник 4"/>
            <p:cNvSpPr/>
            <p:nvPr/>
          </p:nvSpPr>
          <p:spPr>
            <a:xfrm>
              <a:off x="330739" y="3331259"/>
              <a:ext cx="4215322" cy="4794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img0.liveinternet.ru/images/attach/c/4/79/610/79610996_3748865_0_27750_d6ed35b9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338" y="0"/>
            <a:ext cx="917733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51720" y="2708920"/>
            <a:ext cx="36724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Педагогические принципы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67544" y="1556792"/>
            <a:ext cx="338437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систематичность проведения игр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987824" y="620688"/>
            <a:ext cx="381642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создание естественной стимулирующей среды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436096" y="1988840"/>
            <a:ext cx="30963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постепенное усложнение заданий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491880" y="5373216"/>
            <a:ext cx="374441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соблюдение временного регламента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67544" y="5301208"/>
            <a:ext cx="280831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игровая мотивация заданий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95536" y="4005064"/>
            <a:ext cx="396044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учёт индивидуальных особенностей ребёнка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644008" y="3645024"/>
            <a:ext cx="4082752" cy="14184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взаимосвязь обучения на занятиях с закреплением знаний и умений в повседневной жизни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3" descr="C:\Users\1\Downloads\45307098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5085184"/>
            <a:ext cx="1403648" cy="1396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img0.liveinternet.ru/images/attach/c/4/79/610/79610996_3748865_0_27750_d6ed35b9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338" y="0"/>
            <a:ext cx="9177338" cy="6858000"/>
          </a:xfrm>
          <a:prstGeom prst="rect">
            <a:avLst/>
          </a:prstGeom>
          <a:noFill/>
        </p:spPr>
      </p:pic>
      <p:pic>
        <p:nvPicPr>
          <p:cNvPr id="18438" name="Picture 6" descr="http://img-fotki.yandex.ru/get/15485/16969765.258/0_96284_86c21f9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8544" y="5589240"/>
            <a:ext cx="1325455" cy="10081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692697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Срок реализации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январь – май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1412777"/>
            <a:ext cx="4950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воспитатель, педагог - психолог детского сада, дети 1,5-2 лет и их родители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420887"/>
            <a:ext cx="66064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стабилизация эмоционального состояния детей</a:t>
            </a:r>
          </a:p>
          <a:p>
            <a:pPr algn="ctr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 зрительно-пространственной ориентировки</a:t>
            </a:r>
          </a:p>
          <a:p>
            <a:pPr lvl="0" algn="ctr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овладение  расширенным  словарным запасом</a:t>
            </a:r>
          </a:p>
          <a:p>
            <a:pPr lvl="0" algn="ctr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концентрация внимания, памяти</a:t>
            </a:r>
          </a:p>
          <a:p>
            <a:pPr lvl="0" algn="ctr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-формирование разнообразных</a:t>
            </a: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действий с предметами</a:t>
            </a:r>
          </a:p>
          <a:p>
            <a:pPr algn="ctr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возникновение интереса к значимой деятельности</a:t>
            </a:r>
          </a:p>
          <a:p>
            <a:pPr algn="ctr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проявление положительного отношения к своей работе, работам своих товарищей</a:t>
            </a:r>
          </a:p>
          <a:p>
            <a:pPr algn="ctr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вовлечение родителей в деятельность группы</a:t>
            </a:r>
          </a:p>
          <a:p>
            <a:pPr lvl="0" algn="ctr">
              <a:buFontTx/>
              <a:buChar char="-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FontTx/>
              <a:buChar char="-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http://img-fotki.yandex.ru/get/6507/27302857.60b/0_9d90f_e29ffbd7_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33256"/>
            <a:ext cx="7020272" cy="1124744"/>
          </a:xfrm>
          <a:prstGeom prst="rect">
            <a:avLst/>
          </a:prstGeom>
          <a:noFill/>
        </p:spPr>
      </p:pic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6948264" y="332656"/>
            <a:ext cx="1691680" cy="1660748"/>
          </a:xfrm>
          <a:prstGeom prst="sun">
            <a:avLst>
              <a:gd name="adj" fmla="val 3303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img0.liveinternet.ru/images/attach/c/4/79/610/79610996_3748865_0_27750_d6ed35b9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338" y="0"/>
            <a:ext cx="9177338" cy="6858000"/>
          </a:xfrm>
          <a:prstGeom prst="rect">
            <a:avLst/>
          </a:prstGeom>
          <a:noFill/>
        </p:spPr>
      </p:pic>
      <p:pic>
        <p:nvPicPr>
          <p:cNvPr id="18438" name="Picture 6" descr="http://img-fotki.yandex.ru/get/15485/16969765.258/0_96284_86c21f9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15806" y="5589240"/>
            <a:ext cx="1668153" cy="1268760"/>
          </a:xfrm>
          <a:prstGeom prst="rect">
            <a:avLst/>
          </a:prstGeom>
          <a:noFill/>
        </p:spPr>
      </p:pic>
      <p:grpSp>
        <p:nvGrpSpPr>
          <p:cNvPr id="6" name="Группа 5"/>
          <p:cNvGrpSpPr/>
          <p:nvPr/>
        </p:nvGrpSpPr>
        <p:grpSpPr>
          <a:xfrm>
            <a:off x="3059832" y="2492896"/>
            <a:ext cx="3030815" cy="1935769"/>
            <a:chOff x="2098809" y="1308255"/>
            <a:chExt cx="3030815" cy="1935769"/>
          </a:xfrm>
        </p:grpSpPr>
        <p:sp>
          <p:nvSpPr>
            <p:cNvPr id="7" name="Овал 6"/>
            <p:cNvSpPr/>
            <p:nvPr/>
          </p:nvSpPr>
          <p:spPr>
            <a:xfrm>
              <a:off x="2098809" y="1308255"/>
              <a:ext cx="3030815" cy="193576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Овал 4"/>
            <p:cNvSpPr/>
            <p:nvPr/>
          </p:nvSpPr>
          <p:spPr>
            <a:xfrm>
              <a:off x="2542662" y="1591742"/>
              <a:ext cx="2143109" cy="13687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Подготовительный  этап</a:t>
              </a:r>
              <a:endParaRPr lang="ru-RU" sz="1600" b="1" kern="1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2123728" y="908720"/>
            <a:ext cx="2581022" cy="1728191"/>
            <a:chOff x="1074486" y="104478"/>
            <a:chExt cx="2581022" cy="1253745"/>
          </a:xfrm>
        </p:grpSpPr>
        <p:sp>
          <p:nvSpPr>
            <p:cNvPr id="10" name="Овал 9"/>
            <p:cNvSpPr/>
            <p:nvPr/>
          </p:nvSpPr>
          <p:spPr>
            <a:xfrm>
              <a:off x="1074486" y="104478"/>
              <a:ext cx="2581022" cy="125374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Овал 4"/>
            <p:cNvSpPr/>
            <p:nvPr/>
          </p:nvSpPr>
          <p:spPr>
            <a:xfrm>
              <a:off x="1362518" y="183607"/>
              <a:ext cx="2160241" cy="8865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Изучение методической литературы</a:t>
              </a:r>
              <a:endParaRPr lang="ru-RU" sz="1800" b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5940152" y="3212976"/>
            <a:ext cx="2736304" cy="1253745"/>
            <a:chOff x="4646599" y="1656186"/>
            <a:chExt cx="2407923" cy="1253745"/>
          </a:xfrm>
        </p:grpSpPr>
        <p:sp>
          <p:nvSpPr>
            <p:cNvPr id="13" name="Овал 12"/>
            <p:cNvSpPr/>
            <p:nvPr/>
          </p:nvSpPr>
          <p:spPr>
            <a:xfrm>
              <a:off x="4646599" y="1656186"/>
              <a:ext cx="2407923" cy="125374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sz="16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Выявление знаний детей о неживой природе</a:t>
              </a:r>
              <a:endPara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Овал 4"/>
            <p:cNvSpPr/>
            <p:nvPr/>
          </p:nvSpPr>
          <p:spPr>
            <a:xfrm>
              <a:off x="4971392" y="1839793"/>
              <a:ext cx="1568238" cy="8865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b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2797543" y="4221088"/>
            <a:ext cx="3548913" cy="1944216"/>
            <a:chOff x="1765232" y="3281501"/>
            <a:chExt cx="3548913" cy="1253745"/>
          </a:xfrm>
        </p:grpSpPr>
        <p:sp>
          <p:nvSpPr>
            <p:cNvPr id="16" name="Овал 15"/>
            <p:cNvSpPr/>
            <p:nvPr/>
          </p:nvSpPr>
          <p:spPr>
            <a:xfrm>
              <a:off x="1765232" y="3281501"/>
              <a:ext cx="3548913" cy="125374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Овал 4"/>
            <p:cNvSpPr/>
            <p:nvPr/>
          </p:nvSpPr>
          <p:spPr>
            <a:xfrm>
              <a:off x="2284959" y="3465108"/>
              <a:ext cx="2509459" cy="8865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Составление конспектов НОД, подборка картотеки игр, упражнений  и опытов</a:t>
              </a:r>
              <a:endParaRPr lang="ru-RU" sz="1800" b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539553" y="2802127"/>
            <a:ext cx="2520280" cy="1253745"/>
            <a:chOff x="0" y="1584180"/>
            <a:chExt cx="2647734" cy="1253745"/>
          </a:xfrm>
        </p:grpSpPr>
        <p:sp>
          <p:nvSpPr>
            <p:cNvPr id="19" name="Овал 18"/>
            <p:cNvSpPr/>
            <p:nvPr/>
          </p:nvSpPr>
          <p:spPr>
            <a:xfrm>
              <a:off x="0" y="1584180"/>
              <a:ext cx="2647734" cy="125374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Овал 4"/>
            <p:cNvSpPr/>
            <p:nvPr/>
          </p:nvSpPr>
          <p:spPr>
            <a:xfrm>
              <a:off x="387752" y="1767787"/>
              <a:ext cx="1872230" cy="8865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Организация предметно – развивающей среды.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5076056" y="1412776"/>
            <a:ext cx="3347864" cy="1656184"/>
            <a:chOff x="0" y="1584180"/>
            <a:chExt cx="2647734" cy="1253745"/>
          </a:xfrm>
        </p:grpSpPr>
        <p:sp>
          <p:nvSpPr>
            <p:cNvPr id="22" name="Овал 21"/>
            <p:cNvSpPr/>
            <p:nvPr/>
          </p:nvSpPr>
          <p:spPr>
            <a:xfrm>
              <a:off x="0" y="1584180"/>
              <a:ext cx="2647734" cy="125374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Овал 4"/>
            <p:cNvSpPr/>
            <p:nvPr/>
          </p:nvSpPr>
          <p:spPr>
            <a:xfrm>
              <a:off x="387752" y="1767787"/>
              <a:ext cx="1872230" cy="8865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Планирование совместной деятельности воспитателя группы и психолога</a:t>
              </a:r>
              <a:endParaRPr lang="ru-RU" sz="18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4" name="Picture 6" descr="http://img-fotki.yandex.ru/get/6507/27302857.60b/0_9d90f_e29ffbd7_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21288"/>
            <a:ext cx="6372200" cy="836712"/>
          </a:xfrm>
          <a:prstGeom prst="rect">
            <a:avLst/>
          </a:prstGeom>
          <a:noFill/>
        </p:spPr>
      </p:pic>
      <p:sp>
        <p:nvSpPr>
          <p:cNvPr id="25" name="AutoShape 9"/>
          <p:cNvSpPr>
            <a:spLocks noChangeArrowheads="1"/>
          </p:cNvSpPr>
          <p:nvPr/>
        </p:nvSpPr>
        <p:spPr bwMode="auto">
          <a:xfrm>
            <a:off x="683568" y="476672"/>
            <a:ext cx="1691680" cy="1660748"/>
          </a:xfrm>
          <a:prstGeom prst="sun">
            <a:avLst>
              <a:gd name="adj" fmla="val 3303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51" name="Рисунок 0" descr="img0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19775"/>
            <a:ext cx="19716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img0.liveinternet.ru/images/attach/c/4/79/610/79610996_3748865_0_27750_d6ed35b9_or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62" name="Picture 6" descr="http://img-fotki.yandex.ru/get/15493/16969765.258/0_96286_3ec37335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548680"/>
            <a:ext cx="1576819" cy="1164998"/>
          </a:xfrm>
          <a:prstGeom prst="rect">
            <a:avLst/>
          </a:prstGeom>
          <a:noFill/>
        </p:spPr>
      </p:pic>
      <p:sp>
        <p:nvSpPr>
          <p:cNvPr id="7" name="Овал 4"/>
          <p:cNvSpPr/>
          <p:nvPr/>
        </p:nvSpPr>
        <p:spPr>
          <a:xfrm>
            <a:off x="899593" y="908720"/>
            <a:ext cx="4896543" cy="25922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1430" tIns="11430" rIns="11430" bIns="1143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Продукт проекта: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b="1" kern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Праздник  Песка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Игровой материал для занятий с песком</a:t>
            </a:r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b="1" kern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Стенгазета для родителей «Песочная страна»</a:t>
            </a:r>
            <a:endParaRPr lang="ru-RU" sz="1800" b="1" kern="1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C:\Users\1\Downloads\0_12c3ef_21ca74ee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5921896"/>
            <a:ext cx="2232248" cy="936104"/>
          </a:xfrm>
          <a:prstGeom prst="rect">
            <a:avLst/>
          </a:prstGeom>
          <a:noFill/>
        </p:spPr>
      </p:pic>
      <p:pic>
        <p:nvPicPr>
          <p:cNvPr id="9" name="Picture 3" descr="C:\Users\1\Downloads\0_12c3ef_21ca74ee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5921896"/>
            <a:ext cx="2232248" cy="936104"/>
          </a:xfrm>
          <a:prstGeom prst="rect">
            <a:avLst/>
          </a:prstGeom>
          <a:noFill/>
        </p:spPr>
      </p:pic>
      <p:pic>
        <p:nvPicPr>
          <p:cNvPr id="10" name="Picture 8" descr="C:\Users\1\Desktop\Фото0060.jpg"/>
          <p:cNvPicPr>
            <a:picLocks noChangeAspect="1" noChangeArrowheads="1"/>
          </p:cNvPicPr>
          <p:nvPr/>
        </p:nvPicPr>
        <p:blipFill>
          <a:blip r:embed="rId5" cstate="print"/>
          <a:srcRect l="11180" t="7453" r="4969" b="25466"/>
          <a:stretch>
            <a:fillRect/>
          </a:stretch>
        </p:blipFill>
        <p:spPr bwMode="auto">
          <a:xfrm>
            <a:off x="4139952" y="3645024"/>
            <a:ext cx="3240360" cy="1944216"/>
          </a:xfrm>
          <a:prstGeom prst="rect">
            <a:avLst/>
          </a:prstGeom>
          <a:noFill/>
        </p:spPr>
      </p:pic>
      <p:pic>
        <p:nvPicPr>
          <p:cNvPr id="11" name="Picture 3" descr="C:\Users\1\Downloads\0_12c3ef_21ca74ee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5921896"/>
            <a:ext cx="2232248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img0.liveinternet.ru/images/attach/c/4/79/610/79610996_3748865_0_27750_d6ed35b9_or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67528" cy="6858000"/>
          </a:xfrm>
          <a:prstGeom prst="rect">
            <a:avLst/>
          </a:prstGeom>
          <a:noFill/>
        </p:spPr>
      </p:pic>
      <p:pic>
        <p:nvPicPr>
          <p:cNvPr id="19462" name="Picture 6" descr="http://img-fotki.yandex.ru/get/15493/16969765.258/0_96286_3ec37335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5445224"/>
            <a:ext cx="1576819" cy="1164998"/>
          </a:xfrm>
          <a:prstGeom prst="rect">
            <a:avLst/>
          </a:prstGeom>
          <a:noFill/>
        </p:spPr>
      </p:pic>
      <p:grpSp>
        <p:nvGrpSpPr>
          <p:cNvPr id="3" name="Группа 4"/>
          <p:cNvGrpSpPr/>
          <p:nvPr/>
        </p:nvGrpSpPr>
        <p:grpSpPr>
          <a:xfrm>
            <a:off x="2917363" y="2869871"/>
            <a:ext cx="3309273" cy="1118258"/>
            <a:chOff x="1861147" y="1472870"/>
            <a:chExt cx="3309273" cy="1118258"/>
          </a:xfrm>
        </p:grpSpPr>
        <p:sp>
          <p:nvSpPr>
            <p:cNvPr id="6" name="Овал 5"/>
            <p:cNvSpPr/>
            <p:nvPr/>
          </p:nvSpPr>
          <p:spPr>
            <a:xfrm>
              <a:off x="1861147" y="1472870"/>
              <a:ext cx="3309273" cy="111825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Овал 4"/>
            <p:cNvSpPr/>
            <p:nvPr/>
          </p:nvSpPr>
          <p:spPr>
            <a:xfrm>
              <a:off x="2345779" y="1636635"/>
              <a:ext cx="2340009" cy="790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Формы работы</a:t>
              </a:r>
              <a:endParaRPr lang="ru-RU" sz="1800" b="1" kern="1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Выноска со стрелкой вниз 7"/>
          <p:cNvSpPr/>
          <p:nvPr/>
        </p:nvSpPr>
        <p:spPr>
          <a:xfrm>
            <a:off x="539552" y="2060848"/>
            <a:ext cx="2664296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ООД и экспериментирование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3419872" y="548680"/>
            <a:ext cx="2376264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6228184" y="1916832"/>
            <a:ext cx="1907704" cy="792088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Заучивание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Выноска с четырьмя стрелками 10"/>
          <p:cNvSpPr/>
          <p:nvPr/>
        </p:nvSpPr>
        <p:spPr>
          <a:xfrm>
            <a:off x="3275856" y="1628800"/>
            <a:ext cx="2664296" cy="1216152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детьми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Тройная стрелка влево/вправо/вверх 11"/>
          <p:cNvSpPr/>
          <p:nvPr/>
        </p:nvSpPr>
        <p:spPr>
          <a:xfrm>
            <a:off x="3491880" y="4149080"/>
            <a:ext cx="2296272" cy="1296144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родителями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Выноска со стрелкой вправо 12"/>
          <p:cNvSpPr/>
          <p:nvPr/>
        </p:nvSpPr>
        <p:spPr>
          <a:xfrm>
            <a:off x="395536" y="4509120"/>
            <a:ext cx="3024336" cy="136815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Консультации и буклеты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Выноска со стрелкой влево 15"/>
          <p:cNvSpPr/>
          <p:nvPr/>
        </p:nvSpPr>
        <p:spPr>
          <a:xfrm>
            <a:off x="6084168" y="4581128"/>
            <a:ext cx="3059832" cy="1058416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Пополнение развивающей среды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3" descr="C:\Users\1\Downloads\0_12c3ef_21ca74ee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5921896"/>
            <a:ext cx="2232248" cy="936104"/>
          </a:xfrm>
          <a:prstGeom prst="rect">
            <a:avLst/>
          </a:prstGeom>
          <a:noFill/>
        </p:spPr>
      </p:pic>
      <p:pic>
        <p:nvPicPr>
          <p:cNvPr id="18" name="Picture 3" descr="C:\Users\1\Downloads\0_12c3ef_21ca74ee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11752" y="5921896"/>
            <a:ext cx="2232248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3" grpId="0" animBg="1"/>
      <p:bldP spid="1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472</TotalTime>
  <Words>422</Words>
  <Application>Microsoft Office PowerPoint</Application>
  <PresentationFormat>Экран (4:3)</PresentationFormat>
  <Paragraphs>94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Людмила Павловна</cp:lastModifiedBy>
  <cp:revision>65</cp:revision>
  <dcterms:created xsi:type="dcterms:W3CDTF">2016-03-28T14:38:11Z</dcterms:created>
  <dcterms:modified xsi:type="dcterms:W3CDTF">2016-04-21T07:51:52Z</dcterms:modified>
</cp:coreProperties>
</file>