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72" r:id="rId2"/>
    <p:sldId id="277" r:id="rId3"/>
    <p:sldId id="278" r:id="rId4"/>
    <p:sldId id="271" r:id="rId5"/>
    <p:sldId id="256" r:id="rId6"/>
    <p:sldId id="273" r:id="rId7"/>
    <p:sldId id="257" r:id="rId8"/>
    <p:sldId id="279" r:id="rId9"/>
    <p:sldId id="274" r:id="rId10"/>
    <p:sldId id="259" r:id="rId11"/>
    <p:sldId id="262" r:id="rId12"/>
    <p:sldId id="275" r:id="rId13"/>
    <p:sldId id="264" r:id="rId14"/>
    <p:sldId id="265" r:id="rId15"/>
    <p:sldId id="266" r:id="rId16"/>
    <p:sldId id="267" r:id="rId17"/>
    <p:sldId id="27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6567" autoAdjust="0"/>
  </p:normalViewPr>
  <p:slideViewPr>
    <p:cSldViewPr>
      <p:cViewPr varScale="1">
        <p:scale>
          <a:sx n="106" d="100"/>
          <a:sy n="106" d="100"/>
        </p:scale>
        <p:origin x="-1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3CE181-2132-4760-8942-F0C4BEDF6536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6C6E06-1EE0-4581-BD8A-941FCD53B58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6C6E06-1EE0-4581-BD8A-941FCD53B58C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1714488"/>
            <a:ext cx="6896096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«Овощи и фрукты - полезные продукты»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143504" y="4286256"/>
            <a:ext cx="3571900" cy="24288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Группа раннего возраста</a:t>
            </a:r>
          </a:p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Воспитатель: Савельева Е.А.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C:\Documents and Settings\User\Мои документы\i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286124"/>
            <a:ext cx="4000528" cy="29527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I:\DCIM\101MSDCF\DSC0269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86380" y="0"/>
            <a:ext cx="3857620" cy="2786058"/>
          </a:xfrm>
          <a:prstGeom prst="rect">
            <a:avLst/>
          </a:prstGeom>
          <a:noFill/>
        </p:spPr>
      </p:pic>
      <p:pic>
        <p:nvPicPr>
          <p:cNvPr id="8195" name="Picture 3" descr="I:\DCIM\101MSDCF\DSC0270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4143380"/>
            <a:ext cx="3929058" cy="2714620"/>
          </a:xfrm>
          <a:prstGeom prst="rect">
            <a:avLst/>
          </a:prstGeom>
          <a:noFill/>
        </p:spPr>
      </p:pic>
      <p:pic>
        <p:nvPicPr>
          <p:cNvPr id="8196" name="Picture 4" descr="I:\DCIM\101MSDCF\DSC0272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86380" y="4143380"/>
            <a:ext cx="3857620" cy="2714620"/>
          </a:xfrm>
          <a:prstGeom prst="rect">
            <a:avLst/>
          </a:prstGeom>
          <a:noFill/>
        </p:spPr>
      </p:pic>
      <p:pic>
        <p:nvPicPr>
          <p:cNvPr id="8" name="Picture 2" descr="I:\DCIM\101MSDCF\DSC0267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0"/>
            <a:ext cx="3929058" cy="2786058"/>
          </a:xfrm>
          <a:prstGeom prst="rect">
            <a:avLst/>
          </a:prstGeom>
          <a:noFill/>
        </p:spPr>
      </p:pic>
      <p:sp>
        <p:nvSpPr>
          <p:cNvPr id="9" name="Скругленный прямоугольник 8"/>
          <p:cNvSpPr/>
          <p:nvPr/>
        </p:nvSpPr>
        <p:spPr>
          <a:xfrm>
            <a:off x="0" y="2857496"/>
            <a:ext cx="9144000" cy="12144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Наши любимые мамочки приняли активное участие в физкультурно-оздоровительном досуге «Чудо дерево». Они сыграли главные роли сказочных персонажей медведя, снеговика и лисички.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I:\DCIM\101MSDCF\DSC0270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57818" y="0"/>
            <a:ext cx="3786182" cy="2643182"/>
          </a:xfrm>
          <a:prstGeom prst="rect">
            <a:avLst/>
          </a:prstGeom>
          <a:noFill/>
        </p:spPr>
      </p:pic>
      <p:pic>
        <p:nvPicPr>
          <p:cNvPr id="9219" name="Picture 3" descr="I:\DCIM\101MSDCF\DSC0272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4143380"/>
            <a:ext cx="3857620" cy="2714620"/>
          </a:xfrm>
          <a:prstGeom prst="rect">
            <a:avLst/>
          </a:prstGeom>
          <a:noFill/>
        </p:spPr>
      </p:pic>
      <p:pic>
        <p:nvPicPr>
          <p:cNvPr id="9220" name="Picture 4" descr="I:\DCIM\101MSDCF\DSC0275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3786182" cy="2643182"/>
          </a:xfrm>
          <a:prstGeom prst="rect">
            <a:avLst/>
          </a:prstGeom>
          <a:noFill/>
        </p:spPr>
      </p:pic>
      <p:pic>
        <p:nvPicPr>
          <p:cNvPr id="9221" name="Picture 5" descr="I:\DCIM\101MSDCF\DSC0273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357818" y="4143380"/>
            <a:ext cx="3786182" cy="2714620"/>
          </a:xfrm>
          <a:prstGeom prst="rect">
            <a:avLst/>
          </a:prstGeom>
          <a:noFill/>
        </p:spPr>
      </p:pic>
      <p:sp>
        <p:nvSpPr>
          <p:cNvPr id="8" name="Скругленный прямоугольник 7"/>
          <p:cNvSpPr/>
          <p:nvPr/>
        </p:nvSpPr>
        <p:spPr>
          <a:xfrm>
            <a:off x="0" y="2786058"/>
            <a:ext cx="914400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пути к « Чудо дереву», нам пришлось преодолеть много разных препятствий: катание с горки, лазание под дугами, ходьба по массажной дорожке.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400" y="1214422"/>
            <a:ext cx="7467600" cy="1143000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Овощи и фрукты – кладовая здоровья</a:t>
            </a:r>
            <a:b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 Круглый стол»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C:\Documents and Settings\User\Мои документы\35608_html_m316a6c6b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85852" y="2857496"/>
            <a:ext cx="6143668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I:\DCIM\101MSDCF\DSC0283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3929058" cy="2643182"/>
          </a:xfrm>
          <a:prstGeom prst="rect">
            <a:avLst/>
          </a:prstGeom>
          <a:noFill/>
        </p:spPr>
      </p:pic>
      <p:pic>
        <p:nvPicPr>
          <p:cNvPr id="11267" name="Picture 3" descr="I:\DCIM\101MSDCF\DSC0283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14942" y="0"/>
            <a:ext cx="3929058" cy="2643182"/>
          </a:xfrm>
          <a:prstGeom prst="rect">
            <a:avLst/>
          </a:prstGeom>
          <a:noFill/>
        </p:spPr>
      </p:pic>
      <p:pic>
        <p:nvPicPr>
          <p:cNvPr id="11268" name="Picture 4" descr="I:\DCIM\101MSDCF\DSC0283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4071942"/>
            <a:ext cx="4000496" cy="2786058"/>
          </a:xfrm>
          <a:prstGeom prst="rect">
            <a:avLst/>
          </a:prstGeom>
          <a:noFill/>
        </p:spPr>
      </p:pic>
      <p:pic>
        <p:nvPicPr>
          <p:cNvPr id="11270" name="Picture 6" descr="E:\круглый стол\IMG_125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72066" y="4000504"/>
            <a:ext cx="4071934" cy="2857496"/>
          </a:xfrm>
          <a:prstGeom prst="rect">
            <a:avLst/>
          </a:prstGeom>
          <a:noFill/>
        </p:spPr>
      </p:pic>
      <p:sp>
        <p:nvSpPr>
          <p:cNvPr id="8" name="Скругленный прямоугольник 7"/>
          <p:cNvSpPr/>
          <p:nvPr/>
        </p:nvSpPr>
        <p:spPr>
          <a:xfrm>
            <a:off x="0" y="2714620"/>
            <a:ext cx="9144000" cy="12144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Родители совместно с детьми играли в подвижные и дидактические игры на тему «Овощи и фрукты».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E:\круглый стол\IMG_122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4857752" cy="3429000"/>
          </a:xfrm>
          <a:prstGeom prst="rect">
            <a:avLst/>
          </a:prstGeom>
          <a:noFill/>
        </p:spPr>
      </p:pic>
      <p:pic>
        <p:nvPicPr>
          <p:cNvPr id="12291" name="Picture 3" descr="E:\круглый стол\IMG_123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357686" y="3429000"/>
            <a:ext cx="4786314" cy="3429000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5072066" y="571480"/>
            <a:ext cx="3857652" cy="21431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Соня со своей мамой прорекламировали свой рецепт на бис «Фруктовый торт».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85720" y="4071942"/>
            <a:ext cx="3857652" cy="21431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Диана со своей мамой рассказали как приготовить капустный салат.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E:\круглый стол\IMG_126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3929058" cy="2786058"/>
          </a:xfrm>
          <a:prstGeom prst="rect">
            <a:avLst/>
          </a:prstGeom>
          <a:noFill/>
        </p:spPr>
      </p:pic>
      <p:pic>
        <p:nvPicPr>
          <p:cNvPr id="13315" name="Picture 3" descr="E:\круглый стол\IMG_127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86380" y="4286256"/>
            <a:ext cx="3857620" cy="2571744"/>
          </a:xfrm>
          <a:prstGeom prst="rect">
            <a:avLst/>
          </a:prstGeom>
          <a:noFill/>
        </p:spPr>
      </p:pic>
      <p:pic>
        <p:nvPicPr>
          <p:cNvPr id="13316" name="Picture 4" descr="E:\круглый стол\IMG_127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86380" y="0"/>
            <a:ext cx="3857620" cy="2786058"/>
          </a:xfrm>
          <a:prstGeom prst="rect">
            <a:avLst/>
          </a:prstGeom>
          <a:noFill/>
        </p:spPr>
      </p:pic>
      <p:pic>
        <p:nvPicPr>
          <p:cNvPr id="13317" name="Picture 5" descr="E:\круглый стол\IMG_130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4286256"/>
            <a:ext cx="4000496" cy="2571744"/>
          </a:xfrm>
          <a:prstGeom prst="rect">
            <a:avLst/>
          </a:prstGeom>
          <a:noFill/>
        </p:spPr>
      </p:pic>
      <p:sp>
        <p:nvSpPr>
          <p:cNvPr id="8" name="Скругленный прямоугольник 7"/>
          <p:cNvSpPr/>
          <p:nvPr/>
        </p:nvSpPr>
        <p:spPr>
          <a:xfrm>
            <a:off x="0" y="2928934"/>
            <a:ext cx="914400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Дети совместно  с мамами готовят салат «В предвкушение лета».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E:\круглый стол\IMG_130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1571612"/>
            <a:ext cx="7858148" cy="5286388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785786" y="214290"/>
            <a:ext cx="7143800" cy="12144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Приятного аппетита!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1000108"/>
            <a:ext cx="7467600" cy="1143000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мире нет рецепта лучше,</a:t>
            </a:r>
            <a:b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Фрукты, овощи ты кушай!</a:t>
            </a:r>
            <a:b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Проживёшь сто лет!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3" name="Picture 3" descr="C:\Documents and Settings\User\Мои документы\wallpaper_197569_9680655_9_876705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357430"/>
            <a:ext cx="8072462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0"/>
            <a:ext cx="8715436" cy="6832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Актуальность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После адаптационного периода во  время приёма пищи было замечено, что мало детей с удовольствием едят овощи и овощные салаты.  Как повысить у детей интерес к здоровому питанию и привлечь к сотрудничеству семьи воспитанников?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Уникальным средством обеспечения сотрудничества, сотворчества детей и взрослых, способом реализации личностно-ориентированного подхода к образованию является технология проектирования. Именно в проектной деятельности удалось найти ответы на поставленные вопросы. В январе в рамках Недели здоровья: «Путешествие по тропе здоровья» организована реализация тематического проекта: «Овощи и фрукты - полезные продукты».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142844" y="357166"/>
            <a:ext cx="8643998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у детей представления о пользе овощей и фруктов для здоровья человека в сотрудничестве с родителями.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 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1.Создание условий для ознакомления с миром овощей и фруктов, «аппетитного» использования их в пищу.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2.Развивать у детей познавательную активность посредством манипулирования, совершения игровых действий с предметами (овощи, фрукты).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3.Воспитывать интерес к здоровому питанию.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229600" cy="221457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Совместно с родителями оформили выставку в познавательном уголке «Овощи и фрукты – полезные продукты».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I:\DCIM\101MSDCF\DSC028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14876" y="3143248"/>
            <a:ext cx="4429124" cy="3714752"/>
          </a:xfrm>
          <a:prstGeom prst="rect">
            <a:avLst/>
          </a:prstGeom>
          <a:noFill/>
        </p:spPr>
      </p:pic>
      <p:pic>
        <p:nvPicPr>
          <p:cNvPr id="4" name="Picture 4" descr="I:\DCIM\101MSDCF\DSC0266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143248"/>
            <a:ext cx="4572000" cy="37147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:\DCIM\101MSDCF\DSC0266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0" y="3429000"/>
            <a:ext cx="4572000" cy="3429000"/>
          </a:xfrm>
          <a:prstGeom prst="rect">
            <a:avLst/>
          </a:prstGeom>
          <a:noFill/>
        </p:spPr>
      </p:pic>
      <p:pic>
        <p:nvPicPr>
          <p:cNvPr id="2051" name="Picture 3" descr="I:\DCIM\101MSDCF\DSC0267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4786314" cy="3429000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571472" y="3929066"/>
            <a:ext cx="3500462" cy="25717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Витамины - ценные вещества,</a:t>
            </a:r>
            <a:b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Без них мы никуда.</a:t>
            </a:r>
            <a:b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Чтоб здоровым, сильным, крепким быть,</a:t>
            </a:r>
            <a:b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Нужно с витаминами  дружить.</a:t>
            </a:r>
            <a:b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286380" y="357166"/>
            <a:ext cx="3500462" cy="25717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книжном уголке была представлена выставка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« С витаминами мы дружим!»</a:t>
            </a:r>
            <a:b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1214422"/>
            <a:ext cx="7467600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Дидактические игры: </a:t>
            </a:r>
            <a:b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 овощами я дружу, и здоровьем дорожу»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Documents and Settings\User\Мои документы\34622_html_3d18c7af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786058"/>
            <a:ext cx="6715172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:\DCIM\101MSDCF\DSC0264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929190" y="3714752"/>
            <a:ext cx="4214810" cy="3143248"/>
          </a:xfrm>
          <a:prstGeom prst="rect">
            <a:avLst/>
          </a:prstGeom>
          <a:noFill/>
        </p:spPr>
      </p:pic>
      <p:pic>
        <p:nvPicPr>
          <p:cNvPr id="3076" name="Picture 4" descr="I:\DCIM\101MSDCF\DSC0265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714752"/>
            <a:ext cx="4572000" cy="3143248"/>
          </a:xfrm>
          <a:prstGeom prst="rect">
            <a:avLst/>
          </a:prstGeom>
          <a:noFill/>
        </p:spPr>
      </p:pic>
      <p:sp>
        <p:nvSpPr>
          <p:cNvPr id="8" name="Скругленный прямоугольник 7"/>
          <p:cNvSpPr/>
          <p:nvPr/>
        </p:nvSpPr>
        <p:spPr>
          <a:xfrm>
            <a:off x="428596" y="357166"/>
            <a:ext cx="8001056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протяжение всей «Недели здоровья» дети играли в дидактические игры, угадывали на вкус, манипулировали, играли с овощами </a:t>
            </a:r>
            <a:r>
              <a:rPr lang="ru-RU" smtClean="0"/>
              <a:t>и фруктами . 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14282" y="3000372"/>
            <a:ext cx="4143404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Д/И «Заготовим овощи на зиму»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929190" y="3000372"/>
            <a:ext cx="4071966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Д/И «Поможем собрать урожай»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I:\DCIM\101MSDCF\DSC0265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86314" y="3857628"/>
            <a:ext cx="4357686" cy="3000372"/>
          </a:xfrm>
          <a:prstGeom prst="rect">
            <a:avLst/>
          </a:prstGeom>
          <a:noFill/>
        </p:spPr>
      </p:pic>
      <p:pic>
        <p:nvPicPr>
          <p:cNvPr id="7" name="Picture 5" descr="I:\DCIM\101MSDCF\DSC0281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857628"/>
            <a:ext cx="4357686" cy="3000372"/>
          </a:xfrm>
          <a:prstGeom prst="rect">
            <a:avLst/>
          </a:prstGeom>
          <a:noFill/>
        </p:spPr>
      </p:pic>
      <p:pic>
        <p:nvPicPr>
          <p:cNvPr id="9" name="Picture 3" descr="I:\DCIM\101MSDCF\DSC0280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4357686" cy="3143248"/>
          </a:xfrm>
          <a:prstGeom prst="rect">
            <a:avLst/>
          </a:prstGeom>
          <a:noFill/>
        </p:spPr>
      </p:pic>
      <p:sp>
        <p:nvSpPr>
          <p:cNvPr id="10" name="Скругленный прямоугольник 9"/>
          <p:cNvSpPr/>
          <p:nvPr/>
        </p:nvSpPr>
        <p:spPr>
          <a:xfrm>
            <a:off x="0" y="3286124"/>
            <a:ext cx="4357686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Д/И «Угадай на вкус»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786314" y="3286124"/>
            <a:ext cx="4357686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Д/И «Сварим щи из овощей»</a:t>
            </a: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572000" y="1214422"/>
            <a:ext cx="4214842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Д/И «Что изменилось?»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186766" cy="172560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скажите-ка, ребята, фрукты любите?</a:t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 сказку вкусную пойдем,</a:t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«Чудо - дерево найдем»…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I:\DCIM\101MSDCF\DSC0267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14414" y="1928802"/>
            <a:ext cx="6572296" cy="44291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195</TotalTime>
  <Words>395</Words>
  <PresentationFormat>Экран (4:3)</PresentationFormat>
  <Paragraphs>32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Эркер</vt:lpstr>
      <vt:lpstr> «Овощи и фрукты - полезные продукты»</vt:lpstr>
      <vt:lpstr>Слайд 2</vt:lpstr>
      <vt:lpstr>Слайд 3</vt:lpstr>
      <vt:lpstr>Совместно с родителями оформили выставку в познавательном уголке «Овощи и фрукты – полезные продукты».</vt:lpstr>
      <vt:lpstr>Слайд 5</vt:lpstr>
      <vt:lpstr>Дидактические игры:  «С овощами я дружу, и здоровьем дорожу»</vt:lpstr>
      <vt:lpstr>Слайд 7</vt:lpstr>
      <vt:lpstr>Слайд 8</vt:lpstr>
      <vt:lpstr>А скажите-ка, ребята, фрукты любите?  В сказку вкусную пойдем,  «Чудо - дерево найдем»…</vt:lpstr>
      <vt:lpstr>Слайд 10</vt:lpstr>
      <vt:lpstr>Слайд 11</vt:lpstr>
      <vt:lpstr>Овощи и фрукты – кладовая здоровья « Круглый стол»</vt:lpstr>
      <vt:lpstr>Слайд 13</vt:lpstr>
      <vt:lpstr>Слайд 14</vt:lpstr>
      <vt:lpstr>Слайд 15</vt:lpstr>
      <vt:lpstr>Слайд 16</vt:lpstr>
      <vt:lpstr>В мире нет рецепта лучше, Фрукты, овощи ты кушай! Проживёшь сто лет!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«Путешествие по тропе здоровья»</dc:title>
  <cp:lastModifiedBy>User</cp:lastModifiedBy>
  <cp:revision>47</cp:revision>
  <dcterms:modified xsi:type="dcterms:W3CDTF">2016-09-30T09:22:35Z</dcterms:modified>
</cp:coreProperties>
</file>