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72" r:id="rId3"/>
    <p:sldId id="273" r:id="rId4"/>
    <p:sldId id="274" r:id="rId5"/>
    <p:sldId id="276" r:id="rId6"/>
    <p:sldId id="275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E55EC-DF8C-405D-BD43-9E13AC9738B2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AA2EC-995F-4747-B72E-AF81DDA06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Халил\Desktop\IMG_78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22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-714412" y="0"/>
            <a:ext cx="102156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0" b="1" i="1" smtClean="0">
                <a:solidFill>
                  <a:srgbClr val="FF0000"/>
                </a:solidFill>
                <a:latin typeface="Gabriola" pitchFamily="82" charset="0"/>
                <a:cs typeface="Browallia New" pitchFamily="34" charset="-34"/>
              </a:rPr>
              <a:t>Сказание </a:t>
            </a:r>
            <a:endParaRPr lang="ru-RU" sz="18000" b="1" i="1" dirty="0" smtClean="0">
              <a:solidFill>
                <a:srgbClr val="FF0000"/>
              </a:solidFill>
              <a:latin typeface="Gabriola" pitchFamily="82" charset="0"/>
              <a:cs typeface="Browallia New" pitchFamily="34" charset="-34"/>
            </a:endParaRPr>
          </a:p>
          <a:p>
            <a:pPr algn="ctr"/>
            <a:r>
              <a:rPr lang="ru-RU" sz="18000" b="1" i="1" dirty="0" smtClean="0">
                <a:solidFill>
                  <a:srgbClr val="FF0000"/>
                </a:solidFill>
                <a:latin typeface="Gabriola" pitchFamily="82" charset="0"/>
                <a:cs typeface="Browallia New" pitchFamily="34" charset="-34"/>
              </a:rPr>
              <a:t>о </a:t>
            </a:r>
            <a:r>
              <a:rPr lang="ru-RU" sz="18000" b="1" i="1" dirty="0" err="1" smtClean="0">
                <a:solidFill>
                  <a:srgbClr val="FF0000"/>
                </a:solidFill>
                <a:latin typeface="Gabriola" pitchFamily="82" charset="0"/>
                <a:cs typeface="Browallia New" pitchFamily="34" charset="-34"/>
              </a:rPr>
              <a:t>Шушме</a:t>
            </a:r>
            <a:endParaRPr lang="ru-RU" sz="18000" b="1" i="1" dirty="0">
              <a:solidFill>
                <a:srgbClr val="FF0000"/>
              </a:solidFill>
              <a:latin typeface="Gabriola" pitchFamily="82" charset="0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377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Халил\Desktop\IMG_17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Халил\Desktop\IMG_78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8697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Халил\Desktop\sabantuj-2015-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Халил\Desktop\shugurovo-ozero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_e421aa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3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Вилюза</dc:creator>
  <cp:lastModifiedBy>Халил</cp:lastModifiedBy>
  <cp:revision>25</cp:revision>
  <dcterms:created xsi:type="dcterms:W3CDTF">2015-11-23T14:19:39Z</dcterms:created>
  <dcterms:modified xsi:type="dcterms:W3CDTF">2016-10-03T16:51:13Z</dcterms:modified>
</cp:coreProperties>
</file>