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4FE56DB-4C0B-4754-9B6F-12EB749D78B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BDA9A-3AD7-4DF2-88BA-0A4EBAD633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asia-travel.uz/uzbekistan/cities/khoresm/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188640"/>
            <a:ext cx="5196412" cy="5184576"/>
          </a:xfrm>
        </p:spPr>
        <p:txBody>
          <a:bodyPr/>
          <a:lstStyle/>
          <a:p>
            <a:r>
              <a:rPr lang="ru-RU" dirty="0" smtClean="0"/>
              <a:t>Презентация на тему </a:t>
            </a:r>
            <a:r>
              <a:rPr lang="en-US" dirty="0" smtClean="0"/>
              <a:t>,,</a:t>
            </a:r>
            <a:r>
              <a:rPr lang="ru-RU" dirty="0"/>
              <a:t> </a:t>
            </a:r>
            <a:r>
              <a:rPr lang="ru-RU" dirty="0" smtClean="0"/>
              <a:t>учёные</a:t>
            </a:r>
            <a:r>
              <a:rPr lang="en-US" dirty="0" smtClean="0"/>
              <a:t>-</a:t>
            </a:r>
            <a:r>
              <a:rPr lang="ru-RU" dirty="0" smtClean="0"/>
              <a:t> </a:t>
            </a:r>
            <a:r>
              <a:rPr lang="ru-RU" dirty="0"/>
              <a:t>математики сделавшие значительный вклад в развитее математической </a:t>
            </a:r>
            <a:r>
              <a:rPr lang="ru-RU" dirty="0" smtClean="0"/>
              <a:t>символики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2520280" cy="6408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19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4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3528392" cy="792088"/>
          </a:xfrm>
        </p:spPr>
        <p:txBody>
          <a:bodyPr/>
          <a:lstStyle/>
          <a:p>
            <a:r>
              <a:rPr lang="ru-RU" dirty="0" smtClean="0"/>
              <a:t>АЛЬ-</a:t>
            </a:r>
            <a:r>
              <a:rPr lang="ru-RU" dirty="0" err="1" smtClean="0"/>
              <a:t>хорезми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248472" cy="4536504"/>
          </a:xfrm>
        </p:spPr>
        <p:txBody>
          <a:bodyPr/>
          <a:lstStyle/>
          <a:p>
            <a:r>
              <a:rPr lang="ru-RU" dirty="0" smtClean="0"/>
              <a:t>Аль-Хорезми (795-857г) основатель алгебраической науки. Его наиболее значительный труд называется </a:t>
            </a:r>
            <a:r>
              <a:rPr lang="en-US" dirty="0" smtClean="0"/>
              <a:t>,,</a:t>
            </a:r>
            <a:r>
              <a:rPr lang="ru-RU" dirty="0" err="1" smtClean="0"/>
              <a:t>Китабалъ</a:t>
            </a:r>
            <a:r>
              <a:rPr lang="en-US" dirty="0" smtClean="0"/>
              <a:t> </a:t>
            </a:r>
            <a:r>
              <a:rPr lang="ru-RU" dirty="0" smtClean="0"/>
              <a:t>–</a:t>
            </a:r>
            <a:r>
              <a:rPr lang="ru-RU" dirty="0" err="1" smtClean="0"/>
              <a:t>джабрва</a:t>
            </a:r>
            <a:r>
              <a:rPr lang="en-US" dirty="0" smtClean="0"/>
              <a:t> </a:t>
            </a:r>
            <a:r>
              <a:rPr lang="ru-RU" dirty="0" err="1" smtClean="0"/>
              <a:t>мукабаа</a:t>
            </a:r>
            <a:r>
              <a:rPr lang="en-US" dirty="0" smtClean="0"/>
              <a:t>”</a:t>
            </a:r>
            <a:r>
              <a:rPr lang="ru-RU" dirty="0" smtClean="0"/>
              <a:t>.Учёный был назван </a:t>
            </a:r>
            <a:r>
              <a:rPr lang="en-US" dirty="0" smtClean="0"/>
              <a:t>&lt;&lt;</a:t>
            </a:r>
            <a:r>
              <a:rPr lang="ru-RU" dirty="0" smtClean="0"/>
              <a:t>отцом алгоритма</a:t>
            </a:r>
            <a:r>
              <a:rPr lang="en-US" dirty="0" smtClean="0"/>
              <a:t>&gt;&gt;.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80728"/>
            <a:ext cx="5297790" cy="5328592"/>
          </a:xfrm>
        </p:spPr>
      </p:pic>
    </p:spTree>
    <p:extLst>
      <p:ext uri="{BB962C8B-B14F-4D97-AF65-F5344CB8AC3E}">
        <p14:creationId xmlns:p14="http://schemas.microsoft.com/office/powerpoint/2010/main" val="991939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16632"/>
            <a:ext cx="3429000" cy="1080120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Вклад в мировую науку</a:t>
            </a:r>
            <a:br>
              <a:rPr lang="ru-RU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908720"/>
            <a:ext cx="3744416" cy="5184576"/>
          </a:xfrm>
        </p:spPr>
        <p:txBody>
          <a:bodyPr/>
          <a:lstStyle/>
          <a:p>
            <a:r>
              <a:rPr lang="ru-RU" dirty="0"/>
              <a:t>Аль-Хорезми впервые представил алгебру как самостоятельную науку об общих методах решения линейных и квадратных уравнений, дал классификацию этих уравнений.</a:t>
            </a:r>
          </a:p>
          <a:p>
            <a:r>
              <a:rPr lang="ru-RU" dirty="0"/>
              <a:t>Историки науки высоко оценивают как научную, так и популяризаторскую деятельность аль-Хорезми. Известный историк науки Дж. </a:t>
            </a:r>
            <a:r>
              <a:rPr lang="ru-RU" dirty="0" err="1"/>
              <a:t>Сартон</a:t>
            </a:r>
            <a:r>
              <a:rPr lang="ru-RU" dirty="0"/>
              <a:t> назвал его «величайшим математиком своего времени и, если принять во внимание все обстоятельства, одним из величайших всех времен».</a:t>
            </a:r>
          </a:p>
          <a:p>
            <a:r>
              <a:rPr lang="ru-RU" dirty="0"/>
              <a:t>Труды аль-Хорезми переводились с арабского на латинский язык, а затем на новые европейские языки. На их основе создавались различные учебники по математике. Труды аль-Хорезми сыграли важную роль в становлении науки эпохи Возрождения и оказали плодотворное влияние на развитие средневековой научной мысли в странах Востока и Запада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5" b="11025"/>
          <a:stretch>
            <a:fillRect/>
          </a:stretch>
        </p:blipFill>
        <p:spPr>
          <a:xfrm>
            <a:off x="251520" y="188640"/>
            <a:ext cx="4824536" cy="6480720"/>
          </a:xfrm>
        </p:spPr>
      </p:pic>
    </p:spTree>
    <p:extLst>
      <p:ext uri="{BB962C8B-B14F-4D97-AF65-F5344CB8AC3E}">
        <p14:creationId xmlns:p14="http://schemas.microsoft.com/office/powerpoint/2010/main" val="1375869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88640"/>
            <a:ext cx="3429000" cy="1008112"/>
          </a:xfrm>
        </p:spPr>
        <p:txBody>
          <a:bodyPr/>
          <a:lstStyle/>
          <a:p>
            <a:r>
              <a:rPr lang="ru-RU" dirty="0" smtClean="0"/>
              <a:t>Академия Аль-</a:t>
            </a:r>
            <a:r>
              <a:rPr lang="ru-RU" dirty="0" err="1" smtClean="0"/>
              <a:t>мамуна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1412776"/>
            <a:ext cx="3816424" cy="5184576"/>
          </a:xfrm>
        </p:spPr>
        <p:txBody>
          <a:bodyPr/>
          <a:lstStyle/>
          <a:p>
            <a:r>
              <a:rPr lang="ru-RU" dirty="0"/>
              <a:t>Из имеющихся сведений следует, что в 809 году </a:t>
            </a:r>
            <a:r>
              <a:rPr lang="ru-RU" dirty="0" smtClean="0"/>
              <a:t>аль-Хорезми </a:t>
            </a:r>
            <a:r>
              <a:rPr lang="ru-RU" dirty="0"/>
              <a:t>служил при дворе хорезмшаха аль-</a:t>
            </a:r>
            <a:r>
              <a:rPr lang="ru-RU" dirty="0" err="1"/>
              <a:t>Мамуна</a:t>
            </a:r>
            <a:r>
              <a:rPr lang="ru-RU" dirty="0"/>
              <a:t>, а в 819 г., сопровождая просвещенного правителя, ставшего к тому времени халифом, перебрался в Багдад – столицу арабского халифата, где и прожил в предместье </a:t>
            </a:r>
            <a:r>
              <a:rPr lang="ru-RU" dirty="0" err="1"/>
              <a:t>Каттраббула</a:t>
            </a:r>
            <a:r>
              <a:rPr lang="ru-RU" dirty="0"/>
              <a:t> до конца жизни.</a:t>
            </a:r>
          </a:p>
          <a:p>
            <a:r>
              <a:rPr lang="ru-RU" dirty="0"/>
              <a:t>В Багдаде ученый по указу халифа аль-</a:t>
            </a:r>
            <a:r>
              <a:rPr lang="ru-RU" dirty="0" err="1"/>
              <a:t>Мамуна</a:t>
            </a:r>
            <a:r>
              <a:rPr lang="ru-RU" dirty="0"/>
              <a:t> берет на себя бразды правления знаменитым в те годы «Домом Мудрости», который позже назовут «Академией аль-</a:t>
            </a:r>
            <a:r>
              <a:rPr lang="ru-RU" dirty="0" err="1"/>
              <a:t>Мамуна</a:t>
            </a:r>
            <a:r>
              <a:rPr lang="ru-RU" dirty="0"/>
              <a:t>».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0" r="15550"/>
          <a:stretch>
            <a:fillRect/>
          </a:stretch>
        </p:blipFill>
        <p:spPr>
          <a:xfrm>
            <a:off x="323528" y="188640"/>
            <a:ext cx="4752528" cy="6408712"/>
          </a:xfrm>
        </p:spPr>
      </p:pic>
    </p:spTree>
    <p:extLst>
      <p:ext uri="{BB962C8B-B14F-4D97-AF65-F5344CB8AC3E}">
        <p14:creationId xmlns:p14="http://schemas.microsoft.com/office/powerpoint/2010/main" val="1494440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6632"/>
            <a:ext cx="3429000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412776"/>
            <a:ext cx="357539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Биографических сведений об этом замечательном человеке почти не сохранилось и приведенные выше годы жизни, весьма условны. Из дошедшей до наших дней обрывочной информации известно, что </a:t>
            </a:r>
            <a:r>
              <a:rPr lang="ru-RU" b="1" dirty="0"/>
              <a:t>А</a:t>
            </a:r>
            <a:r>
              <a:rPr lang="ru-RU" b="1" dirty="0" smtClean="0"/>
              <a:t>ль-</a:t>
            </a:r>
            <a:r>
              <a:rPr lang="ru-RU" b="1" dirty="0" smtClean="0">
                <a:hlinkClick r:id="rId2"/>
              </a:rPr>
              <a:t>Хорезм</a:t>
            </a:r>
            <a:r>
              <a:rPr lang="ru-RU" b="1" dirty="0" smtClean="0"/>
              <a:t>и</a:t>
            </a:r>
            <a:r>
              <a:rPr lang="ru-RU" dirty="0"/>
              <a:t> родился в окрестностях </a:t>
            </a:r>
            <a:r>
              <a:rPr lang="ru-RU" b="1" dirty="0"/>
              <a:t>Бухары </a:t>
            </a:r>
            <a:r>
              <a:rPr lang="ru-RU" dirty="0"/>
              <a:t>в деревне </a:t>
            </a:r>
            <a:r>
              <a:rPr lang="ru-RU" b="1" dirty="0" err="1" smtClean="0"/>
              <a:t>Рамл</a:t>
            </a:r>
            <a:r>
              <a:rPr lang="ru-RU" b="1" dirty="0" smtClean="0"/>
              <a:t> </a:t>
            </a:r>
            <a:r>
              <a:rPr lang="ru-RU" b="1" dirty="0"/>
              <a:t> </a:t>
            </a:r>
            <a:r>
              <a:rPr lang="ru-RU" dirty="0"/>
              <a:t>в конце 8 </a:t>
            </a:r>
            <a:r>
              <a:rPr lang="ru-RU" dirty="0" smtClean="0"/>
              <a:t>века.</a:t>
            </a:r>
          </a:p>
          <a:p>
            <a:r>
              <a:rPr lang="ru-RU" dirty="0" err="1"/>
              <a:t>оподлинно</a:t>
            </a:r>
            <a:r>
              <a:rPr lang="ru-RU" dirty="0"/>
              <a:t> известно, что ученый был автором 20 научных трудов, 9 из которых оформились в полноценные фолианты: «</a:t>
            </a:r>
            <a:r>
              <a:rPr lang="ru-RU" b="1" dirty="0"/>
              <a:t>Книга об индийском счете</a:t>
            </a:r>
            <a:r>
              <a:rPr lang="ru-RU" dirty="0"/>
              <a:t>», «</a:t>
            </a:r>
            <a:r>
              <a:rPr lang="ru-RU" b="1" dirty="0"/>
              <a:t>Краткая книга об исчислении алгебры и </a:t>
            </a:r>
            <a:r>
              <a:rPr lang="ru-RU" b="1" dirty="0" err="1"/>
              <a:t>алмукабалы</a:t>
            </a:r>
            <a:r>
              <a:rPr lang="ru-RU" dirty="0"/>
              <a:t>», «</a:t>
            </a:r>
            <a:r>
              <a:rPr lang="ru-RU" b="1" dirty="0"/>
              <a:t>Астрономические таблицы» (</a:t>
            </a:r>
            <a:r>
              <a:rPr lang="ru-RU" b="1" dirty="0" err="1"/>
              <a:t>зидж</a:t>
            </a:r>
            <a:r>
              <a:rPr lang="ru-RU" b="1" dirty="0"/>
              <a:t>)</a:t>
            </a:r>
            <a:r>
              <a:rPr lang="ru-RU" dirty="0"/>
              <a:t>, «</a:t>
            </a:r>
            <a:r>
              <a:rPr lang="ru-RU" b="1" dirty="0"/>
              <a:t>Книга о построении астролябии</a:t>
            </a:r>
            <a:r>
              <a:rPr lang="ru-RU" dirty="0"/>
              <a:t>», «</a:t>
            </a:r>
            <a:r>
              <a:rPr lang="ru-RU" b="1" dirty="0"/>
              <a:t>Книга картины Земли</a:t>
            </a:r>
            <a:r>
              <a:rPr lang="ru-RU" dirty="0"/>
              <a:t>», «</a:t>
            </a:r>
            <a:r>
              <a:rPr lang="ru-RU" b="1" dirty="0"/>
              <a:t>Книга о действиях с помощью астролябии</a:t>
            </a:r>
            <a:r>
              <a:rPr lang="ru-RU" dirty="0"/>
              <a:t>», «</a:t>
            </a:r>
            <a:r>
              <a:rPr lang="ru-RU" b="1" dirty="0"/>
              <a:t>Книга о солнечных часах</a:t>
            </a:r>
            <a:r>
              <a:rPr lang="ru-RU" dirty="0"/>
              <a:t>», «</a:t>
            </a:r>
            <a:r>
              <a:rPr lang="ru-RU" b="1" dirty="0"/>
              <a:t>Книга истории</a:t>
            </a:r>
            <a:r>
              <a:rPr lang="ru-RU" dirty="0"/>
              <a:t>», «</a:t>
            </a:r>
            <a:r>
              <a:rPr lang="ru-RU" b="1" dirty="0"/>
              <a:t>Трактат об определении эры евреев и их праздниках</a:t>
            </a:r>
            <a:r>
              <a:rPr lang="ru-RU" dirty="0"/>
              <a:t>».</a:t>
            </a:r>
          </a:p>
          <a:p>
            <a:r>
              <a:rPr lang="ru-RU" dirty="0"/>
              <a:t>Однако, до наших дней дошло всего 7 книг. Чаще всего это переводы его работ на латынь, реже, </a:t>
            </a:r>
            <a:r>
              <a:rPr lang="ru-RU" b="1" dirty="0"/>
              <a:t>комментарии к научным трудам аль-Бируни арабских ученых</a:t>
            </a:r>
            <a:r>
              <a:rPr lang="ru-RU" dirty="0"/>
              <a:t>, и уж совсем мало уцелевших оригинальных рукописей.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0" b="4870"/>
          <a:stretch>
            <a:fillRect/>
          </a:stretch>
        </p:blipFill>
        <p:spPr>
          <a:xfrm>
            <a:off x="395536" y="260648"/>
            <a:ext cx="4752528" cy="6264696"/>
          </a:xfrm>
        </p:spPr>
      </p:pic>
    </p:spTree>
    <p:extLst>
      <p:ext uri="{BB962C8B-B14F-4D97-AF65-F5344CB8AC3E}">
        <p14:creationId xmlns:p14="http://schemas.microsoft.com/office/powerpoint/2010/main" val="3589573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75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265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Презентация на тему ,, учёные- математики сделавшие значительный вклад в развитее математической символики”</vt:lpstr>
      <vt:lpstr>АЛЬ-хорезми</vt:lpstr>
      <vt:lpstr>Вклад в мировую науку </vt:lpstr>
      <vt:lpstr>Академия Аль-мамуна.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,, учёные- математики сделавшие значительный вклад в развитее математической символикиэ”</dc:title>
  <dc:creator>Roman</dc:creator>
  <cp:lastModifiedBy>Roman</cp:lastModifiedBy>
  <cp:revision>6</cp:revision>
  <dcterms:created xsi:type="dcterms:W3CDTF">2016-09-29T14:03:26Z</dcterms:created>
  <dcterms:modified xsi:type="dcterms:W3CDTF">2016-09-29T15:17:19Z</dcterms:modified>
</cp:coreProperties>
</file>